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2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67133-7B65-4072-938C-5B9E8DAAFE03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5EED9-29F4-44A2-A9FF-2FF1CF4074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5EED9-29F4-44A2-A9FF-2FF1CF40741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5EED9-29F4-44A2-A9FF-2FF1CF40741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Поздравление к 8 Марта!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719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8572561" cy="571504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1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107111"/>
            <a:ext cx="4500594" cy="67508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0"/>
            <a:ext cx="4519273" cy="668459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1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61506"/>
            <a:ext cx="5429287" cy="656653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8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812" t="26172" r="61719" b="10546"/>
          <a:stretch>
            <a:fillRect/>
          </a:stretch>
        </p:blipFill>
        <p:spPr>
          <a:xfrm>
            <a:off x="1857356" y="47059"/>
            <a:ext cx="4929222" cy="6822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7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42852"/>
            <a:ext cx="7572428" cy="669822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285728"/>
            <a:ext cx="7882497" cy="591187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Содержимое 3" descr="IMG_718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488" y="308738"/>
            <a:ext cx="4366175" cy="654926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2KDOh7-nn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85728"/>
            <a:ext cx="8335280" cy="555468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1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115427"/>
            <a:ext cx="4500594" cy="674257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248846"/>
            <a:ext cx="6625379" cy="6609154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2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214290"/>
            <a:ext cx="5965352" cy="6552066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Содержимое 3" descr="фото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285728"/>
            <a:ext cx="4714908" cy="630844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Хамбалеев Арте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58204"/>
            <a:ext cx="5286412" cy="6799796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DC115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0"/>
            <a:ext cx="7801932" cy="673006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5-07-07-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405" r="19221"/>
          <a:stretch>
            <a:fillRect/>
          </a:stretch>
        </p:blipFill>
        <p:spPr>
          <a:xfrm>
            <a:off x="2428860" y="202172"/>
            <a:ext cx="5357850" cy="665582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171721"/>
            <a:ext cx="5357850" cy="659189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0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751" t="26201"/>
          <a:stretch>
            <a:fillRect/>
          </a:stretch>
        </p:blipFill>
        <p:spPr>
          <a:xfrm>
            <a:off x="1714480" y="85675"/>
            <a:ext cx="5214974" cy="639659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0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253"/>
          <a:stretch>
            <a:fillRect/>
          </a:stretch>
        </p:blipFill>
        <p:spPr>
          <a:xfrm>
            <a:off x="785786" y="357166"/>
            <a:ext cx="7857274" cy="650083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0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125972"/>
            <a:ext cx="5214974" cy="654062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Содержимое 3" descr="IMG_71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618109" y="1375483"/>
            <a:ext cx="6579020" cy="438601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1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8429684" cy="638188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0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0"/>
            <a:ext cx="6060592" cy="671090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5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282322"/>
            <a:ext cx="6572296" cy="657567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7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214267"/>
            <a:ext cx="4429156" cy="664373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200510"/>
            <a:ext cx="4714908" cy="644870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</Words>
  <PresentationFormat>Экран (4:3)</PresentationFormat>
  <Paragraphs>6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Поздравление к 8 Марта!</vt:lpstr>
      <vt:lpstr>Слайд 2</vt:lpstr>
      <vt:lpstr>Слайд 3</vt:lpstr>
      <vt:lpstr>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  </vt:lpstr>
      <vt:lpstr>Слайд 18</vt:lpstr>
      <vt:lpstr>Слайд 19</vt:lpstr>
      <vt:lpstr>Слайд 20</vt:lpstr>
      <vt:lpstr>  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Ольга</cp:lastModifiedBy>
  <cp:revision>5</cp:revision>
  <dcterms:created xsi:type="dcterms:W3CDTF">2016-02-13T17:33:07Z</dcterms:created>
  <dcterms:modified xsi:type="dcterms:W3CDTF">2016-02-26T17:11:28Z</dcterms:modified>
</cp:coreProperties>
</file>