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проект? 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3886200"/>
            <a:ext cx="5429288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Составила воспитатель </a:t>
            </a:r>
            <a:r>
              <a:rPr lang="ru-RU" dirty="0" err="1" smtClean="0">
                <a:solidFill>
                  <a:schemeClr val="tx1"/>
                </a:solidFill>
              </a:rPr>
              <a:t>Шамгунова</a:t>
            </a:r>
            <a:r>
              <a:rPr lang="ru-RU" dirty="0" smtClean="0">
                <a:solidFill>
                  <a:schemeClr val="tx1"/>
                </a:solidFill>
              </a:rPr>
              <a:t> О.А.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357166"/>
            <a:ext cx="293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МАДОУ ДС №10 «Белочка»</a:t>
            </a:r>
            <a:endParaRPr lang="ru-RU" b="1" dirty="0"/>
          </a:p>
        </p:txBody>
      </p:sp>
      <p:pic>
        <p:nvPicPr>
          <p:cNvPr id="5" name="Рисунок 4" descr="detia-82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000504"/>
            <a:ext cx="2806493" cy="178595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 самого рождения ребёнок является первооткрывателем, исследователем того мира, который его окружает. Для него всё впервые: солнце и дождь, страх и радость. Всем хорошо известно, что пятилетних детей называют «почемучками». Самостоятельно ребёнок не может найти ответ на все интересующие его вопросы – ему помогают педагоги. В дошкольных учреждениях воспитатели широко используют метод проблемного обучения: вопросы, развивающие логическое мышление, моделирование проблемных ситуаций, экспериментирование, </a:t>
            </a:r>
            <a:r>
              <a:rPr lang="ru-RU" dirty="0" err="1" smtClean="0"/>
              <a:t>опытно-иследовательская</a:t>
            </a:r>
            <a:r>
              <a:rPr lang="ru-RU" dirty="0" smtClean="0"/>
              <a:t> деятельность, решение кроссвордов, шарад, головоломок и т.д.</a:t>
            </a:r>
          </a:p>
          <a:p>
            <a:r>
              <a:rPr lang="ru-RU" dirty="0" smtClean="0"/>
              <a:t>Интегрированный метод обучения является для дошкольников инновационным. Он направлен на развитие личности ребёнка, его познавательных и творческих способностей. Серия занятий объединена основной проблемой. Например, давая детям полное представление о домашних животных, воспитатель на занятиях познавательного цикла знакомит их с ролью домашних животных в жизни человека, на занятиях художественно-эстетического цикла – с образами домашних животных в произведениях писателей, поэтов, с передачей этих образов в народно-прикладном искусстве и творчестве художников- иллюстраторов.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Что такое проект? 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переводе на русский это слово означает – «брошенный вперед». </a:t>
            </a:r>
            <a:br>
              <a:rPr lang="ru-RU" dirty="0" smtClean="0"/>
            </a:br>
            <a:r>
              <a:rPr lang="ru-RU" b="1" dirty="0" smtClean="0"/>
              <a:t>Проект</a:t>
            </a:r>
            <a:r>
              <a:rPr lang="ru-RU" dirty="0" smtClean="0"/>
              <a:t> это пакет документов, обеспечивающих реализацию определенных планов, достижение поставленной цели.</a:t>
            </a:r>
            <a:br>
              <a:rPr lang="ru-RU" dirty="0" smtClean="0"/>
            </a:br>
            <a:r>
              <a:rPr lang="ru-RU" b="1" dirty="0" smtClean="0"/>
              <a:t>Метод проекта </a:t>
            </a:r>
            <a:r>
              <a:rPr lang="ru-RU" dirty="0" smtClean="0"/>
              <a:t>– это способ достижения дидактической цели через детальную проработку проблемы (технологию), которая должна завершиться вполне реальным, осязаемым, практическим результатом.</a:t>
            </a:r>
            <a:endParaRPr lang="ru-RU" dirty="0"/>
          </a:p>
        </p:txBody>
      </p:sp>
      <p:pic>
        <p:nvPicPr>
          <p:cNvPr id="4" name="Рисунок 3" descr="adf57feb4f3d_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290"/>
            <a:ext cx="1812380" cy="178595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чего состоит проект?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Проект </a:t>
            </a:r>
            <a:r>
              <a:rPr lang="ru-RU" b="1" dirty="0" smtClean="0"/>
              <a:t>состоит из: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1. Описания</a:t>
            </a:r>
            <a:br>
              <a:rPr lang="ru-RU" dirty="0" smtClean="0"/>
            </a:br>
            <a:r>
              <a:rPr lang="ru-RU" dirty="0" smtClean="0"/>
              <a:t>2. Диагностики</a:t>
            </a:r>
            <a:br>
              <a:rPr lang="ru-RU" dirty="0" smtClean="0"/>
            </a:br>
            <a:r>
              <a:rPr lang="ru-RU" dirty="0" smtClean="0"/>
              <a:t>3.Пакета документов, обеспечивающих реализацию проекта</a:t>
            </a:r>
          </a:p>
          <a:p>
            <a:r>
              <a:rPr lang="ru-RU" b="1" dirty="0" smtClean="0"/>
              <a:t>В описание проекта входит: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тема;</a:t>
            </a:r>
            <a:br>
              <a:rPr lang="ru-RU" dirty="0" smtClean="0"/>
            </a:br>
            <a:r>
              <a:rPr lang="ru-RU" dirty="0" smtClean="0"/>
              <a:t>- проблема;</a:t>
            </a:r>
            <a:br>
              <a:rPr lang="ru-RU" dirty="0" smtClean="0"/>
            </a:br>
            <a:r>
              <a:rPr lang="ru-RU" dirty="0" smtClean="0"/>
              <a:t>- гипотеза;</a:t>
            </a:r>
            <a:br>
              <a:rPr lang="ru-RU" dirty="0" smtClean="0"/>
            </a:br>
            <a:r>
              <a:rPr lang="ru-RU" dirty="0" smtClean="0"/>
              <a:t>- идея;</a:t>
            </a:r>
            <a:br>
              <a:rPr lang="ru-RU" dirty="0" smtClean="0"/>
            </a:br>
            <a:r>
              <a:rPr lang="ru-RU" dirty="0" smtClean="0"/>
              <a:t>- тип проекта;</a:t>
            </a:r>
            <a:br>
              <a:rPr lang="ru-RU" dirty="0" smtClean="0"/>
            </a:br>
            <a:r>
              <a:rPr lang="ru-RU" dirty="0" smtClean="0"/>
              <a:t>- сроки исполнения проекта (краткосрочный – до 1 дня, среднесрочный – от 2 дней до нескольких месяцев, долгосрочный – год и более);</a:t>
            </a:r>
            <a:br>
              <a:rPr lang="ru-RU" dirty="0" smtClean="0"/>
            </a:br>
            <a:r>
              <a:rPr lang="ru-RU" dirty="0" smtClean="0"/>
              <a:t>- масштаб проекта (внутри учреждения, коллектива, в масштабах города, края, личный, коллективный, групповой, с родителями, в группе с детьми, в саду и т.д., кто является участником проекта);</a:t>
            </a:r>
            <a:br>
              <a:rPr lang="ru-RU" dirty="0" smtClean="0"/>
            </a:br>
            <a:r>
              <a:rPr lang="ru-RU" dirty="0" smtClean="0"/>
              <a:t>- этапы реализации проекта; </a:t>
            </a:r>
            <a:br>
              <a:rPr lang="ru-RU" dirty="0" smtClean="0"/>
            </a:br>
            <a:r>
              <a:rPr lang="ru-RU" dirty="0" smtClean="0"/>
              <a:t>- виды деятельности (методы и приемы);</a:t>
            </a:r>
            <a:br>
              <a:rPr lang="ru-RU" dirty="0" smtClean="0"/>
            </a:br>
            <a:r>
              <a:rPr lang="ru-RU" dirty="0" smtClean="0"/>
              <a:t>- социальные связи;</a:t>
            </a:r>
            <a:br>
              <a:rPr lang="ru-RU" dirty="0" smtClean="0"/>
            </a:br>
            <a:r>
              <a:rPr lang="ru-RU" dirty="0" smtClean="0"/>
              <a:t>- ресурсы;</a:t>
            </a:r>
            <a:br>
              <a:rPr lang="ru-RU" dirty="0" smtClean="0"/>
            </a:br>
            <a:r>
              <a:rPr lang="ru-RU" dirty="0" smtClean="0"/>
              <a:t>- предполагаемый результат.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47500" lnSpcReduction="2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Типы проектов: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/>
              <a:t>(типология проектов определяется по доминирующему виду деятельности)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Исследовательские проекты: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Такие проекты требуют:</a:t>
            </a:r>
            <a:br>
              <a:rPr lang="ru-RU" dirty="0" smtClean="0"/>
            </a:br>
            <a:r>
              <a:rPr lang="ru-RU" dirty="0" smtClean="0"/>
              <a:t>- хорошо продуманной структуры</a:t>
            </a:r>
            <a:br>
              <a:rPr lang="ru-RU" dirty="0" smtClean="0"/>
            </a:br>
            <a:r>
              <a:rPr lang="ru-RU" dirty="0" smtClean="0"/>
              <a:t>- обозначенных целей</a:t>
            </a:r>
            <a:br>
              <a:rPr lang="ru-RU" dirty="0" smtClean="0"/>
            </a:br>
            <a:r>
              <a:rPr lang="ru-RU" dirty="0" smtClean="0"/>
              <a:t>– актуальности предмета исследований</a:t>
            </a:r>
            <a:br>
              <a:rPr lang="ru-RU" dirty="0" smtClean="0"/>
            </a:br>
            <a:r>
              <a:rPr lang="ru-RU" dirty="0" smtClean="0"/>
              <a:t>– социальной значимости</a:t>
            </a:r>
            <a:br>
              <a:rPr lang="ru-RU" dirty="0" smtClean="0"/>
            </a:br>
            <a:r>
              <a:rPr lang="ru-RU" dirty="0" smtClean="0"/>
              <a:t>- соответствующих методов, в т.ч. и экспериментальных и опытных работ</a:t>
            </a:r>
            <a:br>
              <a:rPr lang="ru-RU" dirty="0" smtClean="0"/>
            </a:br>
            <a:r>
              <a:rPr lang="ru-RU" dirty="0" smtClean="0"/>
              <a:t>– методов обработки результатов</a:t>
            </a:r>
          </a:p>
          <a:p>
            <a:r>
              <a:rPr lang="ru-RU" dirty="0" smtClean="0"/>
              <a:t>Эти проекты по структуре совпадают с научными исследованиями, предполагают аргументацию актуальности взятой исследовательской темы, формулирование проблемы исследования, его предмета, объекта, определение задач и методов исследования, источников информации, выдвижение гипотез решения проблемы, разработку опытных и экспериментальных путей ее решения, обсуждение полученных результатов, выводы, оформление результатов исследования, обозначение новых проблем для дальнейшего развития исследования.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Творческие проекты:</a:t>
            </a:r>
          </a:p>
          <a:p>
            <a:r>
              <a:rPr lang="ru-RU" dirty="0" smtClean="0"/>
              <a:t>Они не имеют детально проработанной структуры, которая только намечается и далее развивается, подчиняясь жанру конечного результата, интересам участников проекта. В этом случае следует договориться о планируемых результатах и форме их представления (совместная газета, сочинение, видеофильм, драматизация, спортивная игра, праздник, экспедиция и т.д.) однако, оформление результатов проекта требует четко продуманной структуры в виде сценария видеофильма, драматизации, программы праздника, плана сочинения, статьи, репортажа, дизайна и рубрик газеты, альманаха, альбома и т.д.</a:t>
            </a:r>
            <a:br>
              <a:rPr lang="ru-RU" dirty="0" smtClean="0"/>
            </a:br>
            <a:r>
              <a:rPr lang="ru-RU" dirty="0" smtClean="0"/>
              <a:t>Ролевые, игровые проекты:</a:t>
            </a:r>
          </a:p>
          <a:p>
            <a:r>
              <a:rPr lang="ru-RU" dirty="0" smtClean="0"/>
              <a:t>В таких проектах структура тоже намечается и остается открытой до завершения работы. Участники принимают на себя определенные роли, обусловленные характером и содержанием проекта. Это могут быть литературные персонажи или выдуманные герои, имитирующие социальные или деловые отношения, осложняемые придуманными участниками </a:t>
            </a:r>
            <a:r>
              <a:rPr lang="ru-RU" dirty="0" smtClean="0"/>
              <a:t>ситуации</a:t>
            </a: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643734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Ознакомительно-ориентировочные проекты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этот тип проектов направлен на сбор информации о каком-либо объекте, явлении; предполагается ознакомление участников проекта с этой информацией, ее анализ и обобщение фактов.</a:t>
            </a:r>
          </a:p>
          <a:p>
            <a:r>
              <a:rPr lang="ru-RU" dirty="0" smtClean="0"/>
              <a:t>Структура такого проекта:</a:t>
            </a:r>
            <a:br>
              <a:rPr lang="ru-RU" dirty="0" smtClean="0"/>
            </a:br>
            <a:r>
              <a:rPr lang="ru-RU" dirty="0" smtClean="0"/>
              <a:t>-цель проекта;</a:t>
            </a:r>
            <a:br>
              <a:rPr lang="ru-RU" dirty="0" smtClean="0"/>
            </a:br>
            <a:r>
              <a:rPr lang="ru-RU" dirty="0" smtClean="0"/>
              <a:t>-актуальность;</a:t>
            </a:r>
            <a:br>
              <a:rPr lang="ru-RU" dirty="0" smtClean="0"/>
            </a:br>
            <a:r>
              <a:rPr lang="ru-RU" dirty="0" smtClean="0"/>
              <a:t>-источники информации (литературные, СМИ, базы данных, интервью, анкетирование, в т.ч. и зарубежных партнеров, проведение «мозговой атаки» и др.)</a:t>
            </a:r>
            <a:br>
              <a:rPr lang="ru-RU" dirty="0" smtClean="0"/>
            </a:br>
            <a:r>
              <a:rPr lang="ru-RU" dirty="0" smtClean="0"/>
              <a:t>-обработка информации (анализ, обобщение, сопоставление с известными фактами, аргументированные выводы);</a:t>
            </a:r>
            <a:br>
              <a:rPr lang="ru-RU" dirty="0" smtClean="0"/>
            </a:br>
            <a:r>
              <a:rPr lang="ru-RU" dirty="0" smtClean="0"/>
              <a:t>-результат (статья, реферат, доклад, видео и пр.);</a:t>
            </a:r>
            <a:br>
              <a:rPr lang="ru-RU" dirty="0" smtClean="0"/>
            </a:br>
            <a:r>
              <a:rPr lang="ru-RU" dirty="0" smtClean="0"/>
              <a:t>-презентация (обсуждение, конференция и т.д.)</a:t>
            </a:r>
          </a:p>
          <a:p>
            <a:r>
              <a:rPr lang="ru-RU" dirty="0" smtClean="0"/>
              <a:t>Такие проекты часто интегрируются в исследовательские проекты и становятся их частью, модулем.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Практико-ориентированные (прикладные) проекты</a:t>
            </a:r>
            <a:r>
              <a:rPr lang="ru-RU" b="1" dirty="0" smtClean="0"/>
              <a:t>:</a:t>
            </a:r>
            <a:r>
              <a:rPr lang="ru-RU" dirty="0" smtClean="0"/>
              <a:t> эти проекты отличает</a:t>
            </a:r>
          </a:p>
          <a:p>
            <a:r>
              <a:rPr lang="ru-RU" dirty="0" smtClean="0"/>
              <a:t>Четко обозначенный с самого начала результат деятельности его участников, причем этот результат обязательно ориентирован на социальные интересы самих участников. Такой проект требует тщательно продуманной структуры, даже сценария всей деятельности его участников с определением функций каждого из них, четких выводов, т.е. оформления результатов проектной деятельности и участия каждого в оформлении конечного продукта. Здесь особенно важна хорошая организация координационной работы в плане поэтапных обсуждений, корректировки совместных и индивидуальных усилий, в организации презентации полученных результатов и возможных способов их внедрения в практику, а также систематической внешней оценке проекта.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tem_388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357430"/>
            <a:ext cx="3357586" cy="1928826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210</Words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Что такое проект? </vt:lpstr>
      <vt:lpstr>   </vt:lpstr>
      <vt:lpstr>Что такое проект? </vt:lpstr>
      <vt:lpstr>Из чего состоит проект? </vt:lpstr>
      <vt:lpstr>  </vt:lpstr>
      <vt:lpstr> 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5</cp:revision>
  <dcterms:created xsi:type="dcterms:W3CDTF">2015-01-26T15:44:42Z</dcterms:created>
  <dcterms:modified xsi:type="dcterms:W3CDTF">2015-01-27T09:49:00Z</dcterms:modified>
</cp:coreProperties>
</file>