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4.xml" ContentType="application/vnd.openxmlformats-officedocument.drawingml.diagram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Default Extension="gif" ContentType="image/gif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colors6.xml" ContentType="application/vnd.openxmlformats-officedocument.drawingml.diagramColor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diagrams/drawing4.xml" ContentType="application/vnd.ms-office.drawingml.diagramDrawing+xml"/>
  <Override PartName="/ppt/diagrams/drawing5.xml" ContentType="application/vnd.ms-office.drawingml.diagramDrawing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3"/>
  </p:notesMasterIdLst>
  <p:sldIdLst>
    <p:sldId id="258" r:id="rId2"/>
    <p:sldId id="260" r:id="rId3"/>
    <p:sldId id="259" r:id="rId4"/>
    <p:sldId id="261" r:id="rId5"/>
    <p:sldId id="262" r:id="rId6"/>
    <p:sldId id="263" r:id="rId7"/>
    <p:sldId id="264" r:id="rId8"/>
    <p:sldId id="268" r:id="rId9"/>
    <p:sldId id="265" r:id="rId10"/>
    <p:sldId id="267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FC9C"/>
    <a:srgbClr val="FFFFCC"/>
    <a:srgbClr val="CC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1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88C89C3-2949-4DA3-B90F-8A193EF3439E}" type="doc">
      <dgm:prSet loTypeId="urn:microsoft.com/office/officeart/2005/8/layout/hierarchy4" loCatId="list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88A42DD0-AE2E-4AC7-83B1-EFC5641F0EBA}">
      <dgm:prSet phldrT="[Текст]" custT="1"/>
      <dgm:spPr/>
      <dgm:t>
        <a:bodyPr/>
        <a:lstStyle/>
        <a:p>
          <a:endParaRPr lang="ru-RU" sz="1800" b="1" u="sng" dirty="0" smtClean="0"/>
        </a:p>
        <a:p>
          <a:r>
            <a:rPr lang="ru-RU" sz="1800" b="1" u="sng" dirty="0" smtClean="0"/>
            <a:t>ЦЕЛЬ:</a:t>
          </a:r>
        </a:p>
        <a:p>
          <a:r>
            <a:rPr lang="ru-RU" sz="1800" dirty="0" smtClean="0"/>
            <a:t>создать условия для выявления, поддержки и развития детей с интеллектуальной одаренностью, их самореализации в соответствии со способностями.</a:t>
          </a:r>
          <a:endParaRPr lang="ru-RU" sz="1800" b="1" u="sng" dirty="0" smtClean="0"/>
        </a:p>
        <a:p>
          <a:endParaRPr lang="ru-RU" sz="1800" b="1" u="sng" dirty="0" smtClean="0"/>
        </a:p>
      </dgm:t>
    </dgm:pt>
    <dgm:pt modelId="{9AF003DD-27D6-40F4-BEEF-B01654C163B1}" type="parTrans" cxnId="{799E6B42-80BE-4D19-83E9-A50BDCEA63A4}">
      <dgm:prSet/>
      <dgm:spPr/>
      <dgm:t>
        <a:bodyPr/>
        <a:lstStyle/>
        <a:p>
          <a:endParaRPr lang="ru-RU" b="1"/>
        </a:p>
      </dgm:t>
    </dgm:pt>
    <dgm:pt modelId="{47309528-9527-4159-93D3-A9C11B2B449E}" type="sibTrans" cxnId="{799E6B42-80BE-4D19-83E9-A50BDCEA63A4}">
      <dgm:prSet/>
      <dgm:spPr/>
      <dgm:t>
        <a:bodyPr/>
        <a:lstStyle/>
        <a:p>
          <a:endParaRPr lang="ru-RU" b="1"/>
        </a:p>
      </dgm:t>
    </dgm:pt>
    <dgm:pt modelId="{5B1ECDB8-8E65-4681-894B-E1D7232839BE}">
      <dgm:prSet phldrT="[Текст]" custT="1"/>
      <dgm:spPr/>
      <dgm:t>
        <a:bodyPr/>
        <a:lstStyle/>
        <a:p>
          <a:r>
            <a:rPr lang="ru-RU" sz="2400" b="1" u="sng" dirty="0" smtClean="0"/>
            <a:t>Задачи:</a:t>
          </a:r>
          <a:endParaRPr lang="ru-RU" sz="2400" b="1" u="sng" dirty="0"/>
        </a:p>
      </dgm:t>
    </dgm:pt>
    <dgm:pt modelId="{FDDC5CF4-D891-458C-9F17-A988AE407CB5}" type="parTrans" cxnId="{21C2FAAB-F876-46AE-B365-473C942AEC81}">
      <dgm:prSet/>
      <dgm:spPr/>
      <dgm:t>
        <a:bodyPr/>
        <a:lstStyle/>
        <a:p>
          <a:endParaRPr lang="ru-RU" b="1"/>
        </a:p>
      </dgm:t>
    </dgm:pt>
    <dgm:pt modelId="{563CC3A0-EC3C-409D-B386-4B05D84F4B85}" type="sibTrans" cxnId="{21C2FAAB-F876-46AE-B365-473C942AEC81}">
      <dgm:prSet/>
      <dgm:spPr/>
      <dgm:t>
        <a:bodyPr/>
        <a:lstStyle/>
        <a:p>
          <a:endParaRPr lang="ru-RU" b="1"/>
        </a:p>
      </dgm:t>
    </dgm:pt>
    <dgm:pt modelId="{220A954F-D3FD-4417-8D63-33BD3B61E88B}">
      <dgm:prSet phldrT="[Текст]" custT="1"/>
      <dgm:spPr/>
      <dgm:t>
        <a:bodyPr/>
        <a:lstStyle/>
        <a:p>
          <a:r>
            <a:rPr lang="ru-RU" sz="1100" b="1" dirty="0" smtClean="0"/>
            <a:t>-</a:t>
          </a:r>
          <a:r>
            <a:rPr lang="ru-RU" sz="1100" dirty="0" smtClean="0"/>
            <a:t>определение и развитие интеллектуального  потенциала детей;</a:t>
          </a:r>
          <a:endParaRPr lang="ru-RU" sz="1100" b="1" dirty="0"/>
        </a:p>
      </dgm:t>
    </dgm:pt>
    <dgm:pt modelId="{3CDB0CD5-9D7D-41D3-B33F-B89E358109FE}" type="parTrans" cxnId="{22DE2218-172D-4854-ABDC-1CD7C689A5CC}">
      <dgm:prSet/>
      <dgm:spPr/>
      <dgm:t>
        <a:bodyPr/>
        <a:lstStyle/>
        <a:p>
          <a:endParaRPr lang="ru-RU" b="1"/>
        </a:p>
      </dgm:t>
    </dgm:pt>
    <dgm:pt modelId="{E30269CE-2EDA-4324-8AF5-7580A675CDEE}" type="sibTrans" cxnId="{22DE2218-172D-4854-ABDC-1CD7C689A5CC}">
      <dgm:prSet/>
      <dgm:spPr/>
      <dgm:t>
        <a:bodyPr/>
        <a:lstStyle/>
        <a:p>
          <a:endParaRPr lang="ru-RU" b="1"/>
        </a:p>
      </dgm:t>
    </dgm:pt>
    <dgm:pt modelId="{A25A3AEA-5F2F-4719-8BFB-86CED95E3DF8}">
      <dgm:prSet phldrT="[Текст]" custT="1"/>
      <dgm:spPr/>
      <dgm:t>
        <a:bodyPr/>
        <a:lstStyle/>
        <a:p>
          <a:r>
            <a:rPr lang="ru-RU" sz="1000" b="1" dirty="0" smtClean="0"/>
            <a:t>- </a:t>
          </a:r>
          <a:r>
            <a:rPr lang="ru-RU" sz="1000" dirty="0" smtClean="0"/>
            <a:t>формирование основ теоретического мышления;</a:t>
          </a:r>
        </a:p>
        <a:p>
          <a:r>
            <a:rPr lang="ru-RU" sz="1000" dirty="0" smtClean="0"/>
            <a:t>-формирование элементов самостоятельной деятельности;</a:t>
          </a:r>
          <a:endParaRPr lang="ru-RU" sz="1000" b="1" dirty="0"/>
        </a:p>
      </dgm:t>
    </dgm:pt>
    <dgm:pt modelId="{0EC14FC8-34D3-450A-9B7A-93215A78F589}" type="parTrans" cxnId="{96D6DF2D-BF14-415F-ACCF-A252ABCBF05C}">
      <dgm:prSet/>
      <dgm:spPr/>
      <dgm:t>
        <a:bodyPr/>
        <a:lstStyle/>
        <a:p>
          <a:endParaRPr lang="ru-RU" b="1"/>
        </a:p>
      </dgm:t>
    </dgm:pt>
    <dgm:pt modelId="{B1A0CA70-041E-4262-A8DF-0B3D3EDE2218}" type="sibTrans" cxnId="{96D6DF2D-BF14-415F-ACCF-A252ABCBF05C}">
      <dgm:prSet/>
      <dgm:spPr/>
      <dgm:t>
        <a:bodyPr/>
        <a:lstStyle/>
        <a:p>
          <a:endParaRPr lang="ru-RU" b="1"/>
        </a:p>
      </dgm:t>
    </dgm:pt>
    <dgm:pt modelId="{5E512221-3362-48A5-8C9F-DD6C6D1F36C5}">
      <dgm:prSet phldrT="[Текст]" custT="1"/>
      <dgm:spPr/>
      <dgm:t>
        <a:bodyPr/>
        <a:lstStyle/>
        <a:p>
          <a:r>
            <a:rPr lang="ru-RU" sz="1600" b="1" u="sng" dirty="0" smtClean="0"/>
            <a:t>Характеристики одаренности</a:t>
          </a:r>
          <a:r>
            <a:rPr lang="ru-RU" sz="1200" b="1" u="sng" dirty="0" smtClean="0"/>
            <a:t>:</a:t>
          </a:r>
          <a:endParaRPr lang="ru-RU" sz="1200" b="1" u="sng" dirty="0"/>
        </a:p>
      </dgm:t>
    </dgm:pt>
    <dgm:pt modelId="{B29EF73B-76F9-42DE-BBF4-A09845E8A5AD}" type="parTrans" cxnId="{F7D4EA51-914E-47A8-A6D0-E4BC96043C47}">
      <dgm:prSet/>
      <dgm:spPr/>
      <dgm:t>
        <a:bodyPr/>
        <a:lstStyle/>
        <a:p>
          <a:endParaRPr lang="ru-RU" b="1"/>
        </a:p>
      </dgm:t>
    </dgm:pt>
    <dgm:pt modelId="{2B26F4BE-CEBF-4F68-B7C2-4E5E2136B700}" type="sibTrans" cxnId="{F7D4EA51-914E-47A8-A6D0-E4BC96043C47}">
      <dgm:prSet/>
      <dgm:spPr/>
      <dgm:t>
        <a:bodyPr/>
        <a:lstStyle/>
        <a:p>
          <a:endParaRPr lang="ru-RU" b="1"/>
        </a:p>
      </dgm:t>
    </dgm:pt>
    <dgm:pt modelId="{6F4F2DBF-4C8F-432A-AE40-85BEA1AE1040}">
      <dgm:prSet phldrT="[Текст]" custT="1"/>
      <dgm:spPr/>
      <dgm:t>
        <a:bodyPr/>
        <a:lstStyle/>
        <a:p>
          <a:r>
            <a:rPr lang="ru-RU" sz="1050" b="1" dirty="0" smtClean="0"/>
            <a:t>- интеллектуальные способности (превышающие средний уровень);</a:t>
          </a:r>
          <a:br>
            <a:rPr lang="ru-RU" sz="1050" b="1" dirty="0" smtClean="0"/>
          </a:br>
          <a:r>
            <a:rPr lang="ru-RU" sz="1050" b="1" dirty="0" smtClean="0"/>
            <a:t>- </a:t>
          </a:r>
          <a:r>
            <a:rPr lang="ru-RU" sz="1050" b="1" dirty="0" err="1" smtClean="0"/>
            <a:t>творческость</a:t>
          </a:r>
          <a:r>
            <a:rPr lang="ru-RU" sz="1050" b="1" dirty="0" smtClean="0"/>
            <a:t>;</a:t>
          </a:r>
          <a:br>
            <a:rPr lang="ru-RU" sz="1050" b="1" dirty="0" smtClean="0"/>
          </a:br>
          <a:r>
            <a:rPr lang="ru-RU" sz="1050" b="1" dirty="0" smtClean="0"/>
            <a:t>- настойчивость (мотивация, ориентированная на задачу)</a:t>
          </a:r>
          <a:endParaRPr lang="ru-RU" sz="1050" b="1" dirty="0"/>
        </a:p>
      </dgm:t>
    </dgm:pt>
    <dgm:pt modelId="{B2F9EAA5-ECBC-479D-BBD8-B2D0DF546F6A}" type="parTrans" cxnId="{79D08AC8-22A6-46B2-B92D-E93B022958C6}">
      <dgm:prSet/>
      <dgm:spPr/>
      <dgm:t>
        <a:bodyPr/>
        <a:lstStyle/>
        <a:p>
          <a:endParaRPr lang="ru-RU" b="1"/>
        </a:p>
      </dgm:t>
    </dgm:pt>
    <dgm:pt modelId="{3A18D29A-342C-4AFD-8AF4-27B9CAE43EC8}" type="sibTrans" cxnId="{79D08AC8-22A6-46B2-B92D-E93B022958C6}">
      <dgm:prSet/>
      <dgm:spPr/>
      <dgm:t>
        <a:bodyPr/>
        <a:lstStyle/>
        <a:p>
          <a:endParaRPr lang="ru-RU" b="1"/>
        </a:p>
      </dgm:t>
    </dgm:pt>
    <dgm:pt modelId="{F6596E54-BDBF-40BD-9E86-D081575AFDBE}">
      <dgm:prSet custT="1"/>
      <dgm:spPr/>
      <dgm:t>
        <a:bodyPr/>
        <a:lstStyle/>
        <a:p>
          <a:r>
            <a:rPr lang="ru-RU" sz="1100" b="1" dirty="0" smtClean="0"/>
            <a:t>-</a:t>
          </a:r>
          <a:r>
            <a:rPr lang="ru-RU" sz="1100" dirty="0" smtClean="0"/>
            <a:t>развитие интереса к исследовательской, экспериментальной и проектной деятельности;</a:t>
          </a:r>
          <a:endParaRPr lang="ru-RU" sz="1100" b="1" dirty="0"/>
        </a:p>
      </dgm:t>
    </dgm:pt>
    <dgm:pt modelId="{72C86779-CD85-4ACA-A853-B220789ADCD8}" type="parTrans" cxnId="{59E45912-22E5-4819-A47E-9A0A5446D1E1}">
      <dgm:prSet/>
      <dgm:spPr/>
      <dgm:t>
        <a:bodyPr/>
        <a:lstStyle/>
        <a:p>
          <a:endParaRPr lang="ru-RU"/>
        </a:p>
      </dgm:t>
    </dgm:pt>
    <dgm:pt modelId="{DBC896BF-A035-4445-86D1-C539EDB4DA3F}" type="sibTrans" cxnId="{59E45912-22E5-4819-A47E-9A0A5446D1E1}">
      <dgm:prSet/>
      <dgm:spPr/>
      <dgm:t>
        <a:bodyPr/>
        <a:lstStyle/>
        <a:p>
          <a:endParaRPr lang="ru-RU"/>
        </a:p>
      </dgm:t>
    </dgm:pt>
    <dgm:pt modelId="{F3A63C9A-0F05-4FA1-AB02-9F60F5FC14ED}">
      <dgm:prSet custT="1"/>
      <dgm:spPr/>
      <dgm:t>
        <a:bodyPr/>
        <a:lstStyle/>
        <a:p>
          <a:r>
            <a:rPr lang="ru-RU" sz="1000" b="1" dirty="0" smtClean="0"/>
            <a:t>-</a:t>
          </a:r>
          <a:r>
            <a:rPr lang="ru-RU" sz="1000" dirty="0" smtClean="0"/>
            <a:t>развитие образного восприятия и элементов воображения как основы творческой деятельности;</a:t>
          </a:r>
        </a:p>
        <a:p>
          <a:r>
            <a:rPr lang="ru-RU" sz="1000" dirty="0" smtClean="0"/>
            <a:t>-формирование положительного отношения к себе, человеку;</a:t>
          </a:r>
        </a:p>
        <a:p>
          <a:r>
            <a:rPr lang="ru-RU" sz="1000" dirty="0" smtClean="0"/>
            <a:t>-формирование ценностного отношения к миру, жизни, обществу.</a:t>
          </a:r>
          <a:endParaRPr lang="ru-RU" sz="1000" b="1" dirty="0"/>
        </a:p>
      </dgm:t>
    </dgm:pt>
    <dgm:pt modelId="{C43946C5-55F8-4991-BD33-7543DD191909}" type="parTrans" cxnId="{719BA214-00FF-494E-8F5A-31E4F255C2C8}">
      <dgm:prSet/>
      <dgm:spPr/>
      <dgm:t>
        <a:bodyPr/>
        <a:lstStyle/>
        <a:p>
          <a:endParaRPr lang="ru-RU"/>
        </a:p>
      </dgm:t>
    </dgm:pt>
    <dgm:pt modelId="{3A817226-CA25-4158-B8E8-0A833E036EBD}" type="sibTrans" cxnId="{719BA214-00FF-494E-8F5A-31E4F255C2C8}">
      <dgm:prSet/>
      <dgm:spPr/>
      <dgm:t>
        <a:bodyPr/>
        <a:lstStyle/>
        <a:p>
          <a:endParaRPr lang="ru-RU"/>
        </a:p>
      </dgm:t>
    </dgm:pt>
    <dgm:pt modelId="{29C393C7-CC46-42AC-A901-8D94E27CCD08}" type="pres">
      <dgm:prSet presAssocID="{688C89C3-2949-4DA3-B90F-8A193EF3439E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2E7846FA-0692-4686-BF75-E66FC6DCCB4C}" type="pres">
      <dgm:prSet presAssocID="{88A42DD0-AE2E-4AC7-83B1-EFC5641F0EBA}" presName="vertOne" presStyleCnt="0"/>
      <dgm:spPr/>
    </dgm:pt>
    <dgm:pt modelId="{46584552-C453-460B-90A0-C1C219711426}" type="pres">
      <dgm:prSet presAssocID="{88A42DD0-AE2E-4AC7-83B1-EFC5641F0EBA}" presName="txOne" presStyleLbl="node0" presStyleIdx="0" presStyleCnt="1" custScaleY="2453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A3FD3C7-4DA2-4EAC-886A-15B89C0D2A6B}" type="pres">
      <dgm:prSet presAssocID="{88A42DD0-AE2E-4AC7-83B1-EFC5641F0EBA}" presName="parTransOne" presStyleCnt="0"/>
      <dgm:spPr/>
    </dgm:pt>
    <dgm:pt modelId="{B7ADB445-BA0E-4CFF-B345-5180C230F120}" type="pres">
      <dgm:prSet presAssocID="{88A42DD0-AE2E-4AC7-83B1-EFC5641F0EBA}" presName="horzOne" presStyleCnt="0"/>
      <dgm:spPr/>
    </dgm:pt>
    <dgm:pt modelId="{BA5BE841-EDBA-4874-A42D-9865FB8E3ED9}" type="pres">
      <dgm:prSet presAssocID="{5B1ECDB8-8E65-4681-894B-E1D7232839BE}" presName="vertTwo" presStyleCnt="0"/>
      <dgm:spPr/>
    </dgm:pt>
    <dgm:pt modelId="{F5A41B4F-071F-4794-A8F5-8602620B32ED}" type="pres">
      <dgm:prSet presAssocID="{5B1ECDB8-8E65-4681-894B-E1D7232839BE}" presName="txTwo" presStyleLbl="node2" presStyleIdx="0" presStyleCnt="2" custScaleX="87771" custScaleY="7619" custLinFactNeighborX="-3577" custLinFactNeighborY="-7853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AD51003-9CBF-456E-B850-B1F2503B91B6}" type="pres">
      <dgm:prSet presAssocID="{5B1ECDB8-8E65-4681-894B-E1D7232839BE}" presName="parTransTwo" presStyleCnt="0"/>
      <dgm:spPr/>
    </dgm:pt>
    <dgm:pt modelId="{C90C877D-F483-4C74-A219-72CB28D8A190}" type="pres">
      <dgm:prSet presAssocID="{5B1ECDB8-8E65-4681-894B-E1D7232839BE}" presName="horzTwo" presStyleCnt="0"/>
      <dgm:spPr/>
    </dgm:pt>
    <dgm:pt modelId="{7C5A763E-719B-459A-9CB1-9CBF63AE6235}" type="pres">
      <dgm:prSet presAssocID="{220A954F-D3FD-4417-8D63-33BD3B61E88B}" presName="vertThree" presStyleCnt="0"/>
      <dgm:spPr/>
    </dgm:pt>
    <dgm:pt modelId="{2D55E033-A5E0-4253-AEFF-D1FA06345199}" type="pres">
      <dgm:prSet presAssocID="{220A954F-D3FD-4417-8D63-33BD3B61E88B}" presName="txThree" presStyleLbl="node3" presStyleIdx="0" presStyleCnt="5" custScaleY="51615" custLinFactNeighborX="-68" custLinFactNeighborY="223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920365C-FC1B-415F-8DAD-CBFA1279C472}" type="pres">
      <dgm:prSet presAssocID="{220A954F-D3FD-4417-8D63-33BD3B61E88B}" presName="horzThree" presStyleCnt="0"/>
      <dgm:spPr/>
    </dgm:pt>
    <dgm:pt modelId="{146673F4-641F-4519-A6B4-72691279A10E}" type="pres">
      <dgm:prSet presAssocID="{E30269CE-2EDA-4324-8AF5-7580A675CDEE}" presName="sibSpaceThree" presStyleCnt="0"/>
      <dgm:spPr/>
    </dgm:pt>
    <dgm:pt modelId="{15AD6338-CBB9-4FE5-8536-830878E62044}" type="pres">
      <dgm:prSet presAssocID="{F6596E54-BDBF-40BD-9E86-D081575AFDBE}" presName="vertThree" presStyleCnt="0"/>
      <dgm:spPr/>
    </dgm:pt>
    <dgm:pt modelId="{C04EA920-3F77-4921-B478-87100AAB7278}" type="pres">
      <dgm:prSet presAssocID="{F6596E54-BDBF-40BD-9E86-D081575AFDBE}" presName="txThree" presStyleLbl="node3" presStyleIdx="1" presStyleCnt="5" custScaleY="53228" custLinFactNeighborX="-6486" custLinFactNeighborY="-1010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8F61DBB-093B-46A2-8AE6-342C26802D84}" type="pres">
      <dgm:prSet presAssocID="{F6596E54-BDBF-40BD-9E86-D081575AFDBE}" presName="horzThree" presStyleCnt="0"/>
      <dgm:spPr/>
    </dgm:pt>
    <dgm:pt modelId="{308920BF-6B6E-4655-B1FA-C286167DF585}" type="pres">
      <dgm:prSet presAssocID="{DBC896BF-A035-4445-86D1-C539EDB4DA3F}" presName="sibSpaceThree" presStyleCnt="0"/>
      <dgm:spPr/>
    </dgm:pt>
    <dgm:pt modelId="{84FB9C99-34D1-4459-9426-2CF003E7BFB0}" type="pres">
      <dgm:prSet presAssocID="{A25A3AEA-5F2F-4719-8BFB-86CED95E3DF8}" presName="vertThree" presStyleCnt="0"/>
      <dgm:spPr/>
    </dgm:pt>
    <dgm:pt modelId="{D988220B-94B9-496E-B42F-D3E9EFC9FBCF}" type="pres">
      <dgm:prSet presAssocID="{A25A3AEA-5F2F-4719-8BFB-86CED95E3DF8}" presName="txThree" presStyleLbl="node3" presStyleIdx="2" presStyleCnt="5" custScaleY="54349" custLinFactNeighborX="-6794" custLinFactNeighborY="-50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22957CC-2A14-42CE-BC69-FB8E59157E69}" type="pres">
      <dgm:prSet presAssocID="{A25A3AEA-5F2F-4719-8BFB-86CED95E3DF8}" presName="horzThree" presStyleCnt="0"/>
      <dgm:spPr/>
    </dgm:pt>
    <dgm:pt modelId="{BF548FCE-2A6F-40C0-8350-816AB6156B68}" type="pres">
      <dgm:prSet presAssocID="{B1A0CA70-041E-4262-A8DF-0B3D3EDE2218}" presName="sibSpaceThree" presStyleCnt="0"/>
      <dgm:spPr/>
    </dgm:pt>
    <dgm:pt modelId="{49F5AF93-AD85-45F3-94CC-5AF805376BF5}" type="pres">
      <dgm:prSet presAssocID="{F3A63C9A-0F05-4FA1-AB02-9F60F5FC14ED}" presName="vertThree" presStyleCnt="0"/>
      <dgm:spPr/>
    </dgm:pt>
    <dgm:pt modelId="{7209A714-9058-4E1E-9C0C-DF8948895C5B}" type="pres">
      <dgm:prSet presAssocID="{F3A63C9A-0F05-4FA1-AB02-9F60F5FC14ED}" presName="txThree" presStyleLbl="node3" presStyleIdx="3" presStyleCnt="5" custScaleY="51504" custLinFactNeighborX="-7101" custLinFactNeighborY="-1010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600037A-0604-4827-BBBB-2E26D446CBED}" type="pres">
      <dgm:prSet presAssocID="{F3A63C9A-0F05-4FA1-AB02-9F60F5FC14ED}" presName="horzThree" presStyleCnt="0"/>
      <dgm:spPr/>
    </dgm:pt>
    <dgm:pt modelId="{50122DDB-8756-40A3-8ED6-36B91E9735DC}" type="pres">
      <dgm:prSet presAssocID="{563CC3A0-EC3C-409D-B386-4B05D84F4B85}" presName="sibSpaceTwo" presStyleCnt="0"/>
      <dgm:spPr/>
    </dgm:pt>
    <dgm:pt modelId="{B8E0BFC5-0AF6-4B85-80E1-DC689C7FCC61}" type="pres">
      <dgm:prSet presAssocID="{5E512221-3362-48A5-8C9F-DD6C6D1F36C5}" presName="vertTwo" presStyleCnt="0"/>
      <dgm:spPr/>
    </dgm:pt>
    <dgm:pt modelId="{827C1F61-331C-4E84-95C2-97E4F29C83D4}" type="pres">
      <dgm:prSet presAssocID="{5E512221-3362-48A5-8C9F-DD6C6D1F36C5}" presName="txTwo" presStyleLbl="node2" presStyleIdx="1" presStyleCnt="2" custScaleX="120690" custScaleY="17440" custLinFactNeighborX="-7913" custLinFactNeighborY="-7853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D5162B6-A8D0-40C4-9FC1-65047B078CE8}" type="pres">
      <dgm:prSet presAssocID="{5E512221-3362-48A5-8C9F-DD6C6D1F36C5}" presName="parTransTwo" presStyleCnt="0"/>
      <dgm:spPr/>
    </dgm:pt>
    <dgm:pt modelId="{E886DCA9-CB77-4FDE-9512-03DC515051E6}" type="pres">
      <dgm:prSet presAssocID="{5E512221-3362-48A5-8C9F-DD6C6D1F36C5}" presName="horzTwo" presStyleCnt="0"/>
      <dgm:spPr/>
    </dgm:pt>
    <dgm:pt modelId="{37C538FC-DE04-46A7-9545-E405108D67C5}" type="pres">
      <dgm:prSet presAssocID="{6F4F2DBF-4C8F-432A-AE40-85BEA1AE1040}" presName="vertThree" presStyleCnt="0"/>
      <dgm:spPr/>
    </dgm:pt>
    <dgm:pt modelId="{6768524D-6320-4104-8625-1E346EA7F3A2}" type="pres">
      <dgm:prSet presAssocID="{6F4F2DBF-4C8F-432A-AE40-85BEA1AE1040}" presName="txThree" presStyleLbl="node3" presStyleIdx="4" presStyleCnt="5" custScaleX="152363" custScaleY="40962" custLinFactNeighborX="-2925" custLinFactNeighborY="-895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95CBF69-9B10-4072-B4B9-7D16F114E0E1}" type="pres">
      <dgm:prSet presAssocID="{6F4F2DBF-4C8F-432A-AE40-85BEA1AE1040}" presName="horzThree" presStyleCnt="0"/>
      <dgm:spPr/>
    </dgm:pt>
  </dgm:ptLst>
  <dgm:cxnLst>
    <dgm:cxn modelId="{59E45912-22E5-4819-A47E-9A0A5446D1E1}" srcId="{5B1ECDB8-8E65-4681-894B-E1D7232839BE}" destId="{F6596E54-BDBF-40BD-9E86-D081575AFDBE}" srcOrd="1" destOrd="0" parTransId="{72C86779-CD85-4ACA-A853-B220789ADCD8}" sibTransId="{DBC896BF-A035-4445-86D1-C539EDB4DA3F}"/>
    <dgm:cxn modelId="{79D08AC8-22A6-46B2-B92D-E93B022958C6}" srcId="{5E512221-3362-48A5-8C9F-DD6C6D1F36C5}" destId="{6F4F2DBF-4C8F-432A-AE40-85BEA1AE1040}" srcOrd="0" destOrd="0" parTransId="{B2F9EAA5-ECBC-479D-BBD8-B2D0DF546F6A}" sibTransId="{3A18D29A-342C-4AFD-8AF4-27B9CAE43EC8}"/>
    <dgm:cxn modelId="{719BA214-00FF-494E-8F5A-31E4F255C2C8}" srcId="{5B1ECDB8-8E65-4681-894B-E1D7232839BE}" destId="{F3A63C9A-0F05-4FA1-AB02-9F60F5FC14ED}" srcOrd="3" destOrd="0" parTransId="{C43946C5-55F8-4991-BD33-7543DD191909}" sibTransId="{3A817226-CA25-4158-B8E8-0A833E036EBD}"/>
    <dgm:cxn modelId="{22DE2218-172D-4854-ABDC-1CD7C689A5CC}" srcId="{5B1ECDB8-8E65-4681-894B-E1D7232839BE}" destId="{220A954F-D3FD-4417-8D63-33BD3B61E88B}" srcOrd="0" destOrd="0" parTransId="{3CDB0CD5-9D7D-41D3-B33F-B89E358109FE}" sibTransId="{E30269CE-2EDA-4324-8AF5-7580A675CDEE}"/>
    <dgm:cxn modelId="{96D6DF2D-BF14-415F-ACCF-A252ABCBF05C}" srcId="{5B1ECDB8-8E65-4681-894B-E1D7232839BE}" destId="{A25A3AEA-5F2F-4719-8BFB-86CED95E3DF8}" srcOrd="2" destOrd="0" parTransId="{0EC14FC8-34D3-450A-9B7A-93215A78F589}" sibTransId="{B1A0CA70-041E-4262-A8DF-0B3D3EDE2218}"/>
    <dgm:cxn modelId="{EADA1B4C-CC88-4DCF-B2C1-630AFC78161F}" type="presOf" srcId="{220A954F-D3FD-4417-8D63-33BD3B61E88B}" destId="{2D55E033-A5E0-4253-AEFF-D1FA06345199}" srcOrd="0" destOrd="0" presId="urn:microsoft.com/office/officeart/2005/8/layout/hierarchy4"/>
    <dgm:cxn modelId="{799E6B42-80BE-4D19-83E9-A50BDCEA63A4}" srcId="{688C89C3-2949-4DA3-B90F-8A193EF3439E}" destId="{88A42DD0-AE2E-4AC7-83B1-EFC5641F0EBA}" srcOrd="0" destOrd="0" parTransId="{9AF003DD-27D6-40F4-BEEF-B01654C163B1}" sibTransId="{47309528-9527-4159-93D3-A9C11B2B449E}"/>
    <dgm:cxn modelId="{21C2FAAB-F876-46AE-B365-473C942AEC81}" srcId="{88A42DD0-AE2E-4AC7-83B1-EFC5641F0EBA}" destId="{5B1ECDB8-8E65-4681-894B-E1D7232839BE}" srcOrd="0" destOrd="0" parTransId="{FDDC5CF4-D891-458C-9F17-A988AE407CB5}" sibTransId="{563CC3A0-EC3C-409D-B386-4B05D84F4B85}"/>
    <dgm:cxn modelId="{F7D4EA51-914E-47A8-A6D0-E4BC96043C47}" srcId="{88A42DD0-AE2E-4AC7-83B1-EFC5641F0EBA}" destId="{5E512221-3362-48A5-8C9F-DD6C6D1F36C5}" srcOrd="1" destOrd="0" parTransId="{B29EF73B-76F9-42DE-BBF4-A09845E8A5AD}" sibTransId="{2B26F4BE-CEBF-4F68-B7C2-4E5E2136B700}"/>
    <dgm:cxn modelId="{11886B49-5EC9-4049-8E0F-C93DB84B5891}" type="presOf" srcId="{5E512221-3362-48A5-8C9F-DD6C6D1F36C5}" destId="{827C1F61-331C-4E84-95C2-97E4F29C83D4}" srcOrd="0" destOrd="0" presId="urn:microsoft.com/office/officeart/2005/8/layout/hierarchy4"/>
    <dgm:cxn modelId="{9237ABF6-9340-4A1A-A1D6-3E78007B3C4B}" type="presOf" srcId="{5B1ECDB8-8E65-4681-894B-E1D7232839BE}" destId="{F5A41B4F-071F-4794-A8F5-8602620B32ED}" srcOrd="0" destOrd="0" presId="urn:microsoft.com/office/officeart/2005/8/layout/hierarchy4"/>
    <dgm:cxn modelId="{4D38A7DF-0B3D-4BAD-A084-2C2E8940F873}" type="presOf" srcId="{F3A63C9A-0F05-4FA1-AB02-9F60F5FC14ED}" destId="{7209A714-9058-4E1E-9C0C-DF8948895C5B}" srcOrd="0" destOrd="0" presId="urn:microsoft.com/office/officeart/2005/8/layout/hierarchy4"/>
    <dgm:cxn modelId="{D0E0E965-EE4B-44E2-A727-EE7A348D8229}" type="presOf" srcId="{F6596E54-BDBF-40BD-9E86-D081575AFDBE}" destId="{C04EA920-3F77-4921-B478-87100AAB7278}" srcOrd="0" destOrd="0" presId="urn:microsoft.com/office/officeart/2005/8/layout/hierarchy4"/>
    <dgm:cxn modelId="{5CAF66BB-248F-4EE6-B491-9A521E8E12A6}" type="presOf" srcId="{88A42DD0-AE2E-4AC7-83B1-EFC5641F0EBA}" destId="{46584552-C453-460B-90A0-C1C219711426}" srcOrd="0" destOrd="0" presId="urn:microsoft.com/office/officeart/2005/8/layout/hierarchy4"/>
    <dgm:cxn modelId="{85ECC0A5-982F-4901-BB35-46464F28BE26}" type="presOf" srcId="{688C89C3-2949-4DA3-B90F-8A193EF3439E}" destId="{29C393C7-CC46-42AC-A901-8D94E27CCD08}" srcOrd="0" destOrd="0" presId="urn:microsoft.com/office/officeart/2005/8/layout/hierarchy4"/>
    <dgm:cxn modelId="{B46225B9-81F5-4301-B9DA-D06DC427A078}" type="presOf" srcId="{A25A3AEA-5F2F-4719-8BFB-86CED95E3DF8}" destId="{D988220B-94B9-496E-B42F-D3E9EFC9FBCF}" srcOrd="0" destOrd="0" presId="urn:microsoft.com/office/officeart/2005/8/layout/hierarchy4"/>
    <dgm:cxn modelId="{8A1A7F65-0656-4631-9107-B179CE6BC289}" type="presOf" srcId="{6F4F2DBF-4C8F-432A-AE40-85BEA1AE1040}" destId="{6768524D-6320-4104-8625-1E346EA7F3A2}" srcOrd="0" destOrd="0" presId="urn:microsoft.com/office/officeart/2005/8/layout/hierarchy4"/>
    <dgm:cxn modelId="{ED50992E-0253-4BAB-AD04-B962F03DAFA9}" type="presParOf" srcId="{29C393C7-CC46-42AC-A901-8D94E27CCD08}" destId="{2E7846FA-0692-4686-BF75-E66FC6DCCB4C}" srcOrd="0" destOrd="0" presId="urn:microsoft.com/office/officeart/2005/8/layout/hierarchy4"/>
    <dgm:cxn modelId="{881BCFC5-72D8-42E3-A191-E26CB0FA9449}" type="presParOf" srcId="{2E7846FA-0692-4686-BF75-E66FC6DCCB4C}" destId="{46584552-C453-460B-90A0-C1C219711426}" srcOrd="0" destOrd="0" presId="urn:microsoft.com/office/officeart/2005/8/layout/hierarchy4"/>
    <dgm:cxn modelId="{7556EAFA-572D-42F6-A9FF-E362EB05C4AF}" type="presParOf" srcId="{2E7846FA-0692-4686-BF75-E66FC6DCCB4C}" destId="{BA3FD3C7-4DA2-4EAC-886A-15B89C0D2A6B}" srcOrd="1" destOrd="0" presId="urn:microsoft.com/office/officeart/2005/8/layout/hierarchy4"/>
    <dgm:cxn modelId="{EB2D70F7-CE86-4E10-AA5C-478353CC32FF}" type="presParOf" srcId="{2E7846FA-0692-4686-BF75-E66FC6DCCB4C}" destId="{B7ADB445-BA0E-4CFF-B345-5180C230F120}" srcOrd="2" destOrd="0" presId="urn:microsoft.com/office/officeart/2005/8/layout/hierarchy4"/>
    <dgm:cxn modelId="{E2C424CB-736D-4799-B0CE-E4A955FBCE2F}" type="presParOf" srcId="{B7ADB445-BA0E-4CFF-B345-5180C230F120}" destId="{BA5BE841-EDBA-4874-A42D-9865FB8E3ED9}" srcOrd="0" destOrd="0" presId="urn:microsoft.com/office/officeart/2005/8/layout/hierarchy4"/>
    <dgm:cxn modelId="{03635317-EEEA-4D64-AE83-65E17BB15382}" type="presParOf" srcId="{BA5BE841-EDBA-4874-A42D-9865FB8E3ED9}" destId="{F5A41B4F-071F-4794-A8F5-8602620B32ED}" srcOrd="0" destOrd="0" presId="urn:microsoft.com/office/officeart/2005/8/layout/hierarchy4"/>
    <dgm:cxn modelId="{2AEE9083-FD41-427A-B108-E97387169E8F}" type="presParOf" srcId="{BA5BE841-EDBA-4874-A42D-9865FB8E3ED9}" destId="{1AD51003-9CBF-456E-B850-B1F2503B91B6}" srcOrd="1" destOrd="0" presId="urn:microsoft.com/office/officeart/2005/8/layout/hierarchy4"/>
    <dgm:cxn modelId="{4A43AFA9-258F-48F6-97A7-440E1E898EEC}" type="presParOf" srcId="{BA5BE841-EDBA-4874-A42D-9865FB8E3ED9}" destId="{C90C877D-F483-4C74-A219-72CB28D8A190}" srcOrd="2" destOrd="0" presId="urn:microsoft.com/office/officeart/2005/8/layout/hierarchy4"/>
    <dgm:cxn modelId="{4BF9221C-AA6E-49A3-A684-FC7C5159B3A3}" type="presParOf" srcId="{C90C877D-F483-4C74-A219-72CB28D8A190}" destId="{7C5A763E-719B-459A-9CB1-9CBF63AE6235}" srcOrd="0" destOrd="0" presId="urn:microsoft.com/office/officeart/2005/8/layout/hierarchy4"/>
    <dgm:cxn modelId="{5FDE8EE8-EC9B-4FCE-9993-B9BEB5104CE4}" type="presParOf" srcId="{7C5A763E-719B-459A-9CB1-9CBF63AE6235}" destId="{2D55E033-A5E0-4253-AEFF-D1FA06345199}" srcOrd="0" destOrd="0" presId="urn:microsoft.com/office/officeart/2005/8/layout/hierarchy4"/>
    <dgm:cxn modelId="{26F4DDD7-BEE4-4509-B7AE-6B071ACB9407}" type="presParOf" srcId="{7C5A763E-719B-459A-9CB1-9CBF63AE6235}" destId="{9920365C-FC1B-415F-8DAD-CBFA1279C472}" srcOrd="1" destOrd="0" presId="urn:microsoft.com/office/officeart/2005/8/layout/hierarchy4"/>
    <dgm:cxn modelId="{CDCCB35B-05DA-47B0-8D18-75F462DA0E03}" type="presParOf" srcId="{C90C877D-F483-4C74-A219-72CB28D8A190}" destId="{146673F4-641F-4519-A6B4-72691279A10E}" srcOrd="1" destOrd="0" presId="urn:microsoft.com/office/officeart/2005/8/layout/hierarchy4"/>
    <dgm:cxn modelId="{95D131A6-5701-48EC-B978-0D3F0D22C312}" type="presParOf" srcId="{C90C877D-F483-4C74-A219-72CB28D8A190}" destId="{15AD6338-CBB9-4FE5-8536-830878E62044}" srcOrd="2" destOrd="0" presId="urn:microsoft.com/office/officeart/2005/8/layout/hierarchy4"/>
    <dgm:cxn modelId="{A72DFA5D-08E7-4FFE-9674-6FA8BB14F16E}" type="presParOf" srcId="{15AD6338-CBB9-4FE5-8536-830878E62044}" destId="{C04EA920-3F77-4921-B478-87100AAB7278}" srcOrd="0" destOrd="0" presId="urn:microsoft.com/office/officeart/2005/8/layout/hierarchy4"/>
    <dgm:cxn modelId="{423F91A2-1A6F-4424-801C-47B0997DCE64}" type="presParOf" srcId="{15AD6338-CBB9-4FE5-8536-830878E62044}" destId="{98F61DBB-093B-46A2-8AE6-342C26802D84}" srcOrd="1" destOrd="0" presId="urn:microsoft.com/office/officeart/2005/8/layout/hierarchy4"/>
    <dgm:cxn modelId="{A976F855-B03F-49DE-A92F-81A2B9B14A1A}" type="presParOf" srcId="{C90C877D-F483-4C74-A219-72CB28D8A190}" destId="{308920BF-6B6E-4655-B1FA-C286167DF585}" srcOrd="3" destOrd="0" presId="urn:microsoft.com/office/officeart/2005/8/layout/hierarchy4"/>
    <dgm:cxn modelId="{A1C2FEA4-C19B-430F-9E87-EAB750B7A169}" type="presParOf" srcId="{C90C877D-F483-4C74-A219-72CB28D8A190}" destId="{84FB9C99-34D1-4459-9426-2CF003E7BFB0}" srcOrd="4" destOrd="0" presId="urn:microsoft.com/office/officeart/2005/8/layout/hierarchy4"/>
    <dgm:cxn modelId="{AC17536A-E644-4F9C-B14D-80DE0FA5744D}" type="presParOf" srcId="{84FB9C99-34D1-4459-9426-2CF003E7BFB0}" destId="{D988220B-94B9-496E-B42F-D3E9EFC9FBCF}" srcOrd="0" destOrd="0" presId="urn:microsoft.com/office/officeart/2005/8/layout/hierarchy4"/>
    <dgm:cxn modelId="{E5628443-A06A-4B58-8612-77DB8CE2FA37}" type="presParOf" srcId="{84FB9C99-34D1-4459-9426-2CF003E7BFB0}" destId="{322957CC-2A14-42CE-BC69-FB8E59157E69}" srcOrd="1" destOrd="0" presId="urn:microsoft.com/office/officeart/2005/8/layout/hierarchy4"/>
    <dgm:cxn modelId="{9F8CBAD3-0B5D-4FE1-9C3B-67BC6DA8530F}" type="presParOf" srcId="{C90C877D-F483-4C74-A219-72CB28D8A190}" destId="{BF548FCE-2A6F-40C0-8350-816AB6156B68}" srcOrd="5" destOrd="0" presId="urn:microsoft.com/office/officeart/2005/8/layout/hierarchy4"/>
    <dgm:cxn modelId="{DBB0AD5F-8AFE-485E-B60D-F71241F71C9D}" type="presParOf" srcId="{C90C877D-F483-4C74-A219-72CB28D8A190}" destId="{49F5AF93-AD85-45F3-94CC-5AF805376BF5}" srcOrd="6" destOrd="0" presId="urn:microsoft.com/office/officeart/2005/8/layout/hierarchy4"/>
    <dgm:cxn modelId="{E937E8F4-EA58-4708-8059-9C09FDCA7FCF}" type="presParOf" srcId="{49F5AF93-AD85-45F3-94CC-5AF805376BF5}" destId="{7209A714-9058-4E1E-9C0C-DF8948895C5B}" srcOrd="0" destOrd="0" presId="urn:microsoft.com/office/officeart/2005/8/layout/hierarchy4"/>
    <dgm:cxn modelId="{61C42B82-A0B7-41A4-8E78-71056B1D73C5}" type="presParOf" srcId="{49F5AF93-AD85-45F3-94CC-5AF805376BF5}" destId="{8600037A-0604-4827-BBBB-2E26D446CBED}" srcOrd="1" destOrd="0" presId="urn:microsoft.com/office/officeart/2005/8/layout/hierarchy4"/>
    <dgm:cxn modelId="{FABFF84A-619F-479F-8D17-2EF11813FC44}" type="presParOf" srcId="{B7ADB445-BA0E-4CFF-B345-5180C230F120}" destId="{50122DDB-8756-40A3-8ED6-36B91E9735DC}" srcOrd="1" destOrd="0" presId="urn:microsoft.com/office/officeart/2005/8/layout/hierarchy4"/>
    <dgm:cxn modelId="{31518214-1444-439A-8277-517A6ABCE0ED}" type="presParOf" srcId="{B7ADB445-BA0E-4CFF-B345-5180C230F120}" destId="{B8E0BFC5-0AF6-4B85-80E1-DC689C7FCC61}" srcOrd="2" destOrd="0" presId="urn:microsoft.com/office/officeart/2005/8/layout/hierarchy4"/>
    <dgm:cxn modelId="{F400FFDC-FBAE-428E-A0F7-D1E95BEC13BD}" type="presParOf" srcId="{B8E0BFC5-0AF6-4B85-80E1-DC689C7FCC61}" destId="{827C1F61-331C-4E84-95C2-97E4F29C83D4}" srcOrd="0" destOrd="0" presId="urn:microsoft.com/office/officeart/2005/8/layout/hierarchy4"/>
    <dgm:cxn modelId="{2798FB29-2C75-4611-B96B-149B023D18EF}" type="presParOf" srcId="{B8E0BFC5-0AF6-4B85-80E1-DC689C7FCC61}" destId="{CD5162B6-A8D0-40C4-9FC1-65047B078CE8}" srcOrd="1" destOrd="0" presId="urn:microsoft.com/office/officeart/2005/8/layout/hierarchy4"/>
    <dgm:cxn modelId="{A28E4354-8311-432F-989D-BB7ADACFABDB}" type="presParOf" srcId="{B8E0BFC5-0AF6-4B85-80E1-DC689C7FCC61}" destId="{E886DCA9-CB77-4FDE-9512-03DC515051E6}" srcOrd="2" destOrd="0" presId="urn:microsoft.com/office/officeart/2005/8/layout/hierarchy4"/>
    <dgm:cxn modelId="{A3F5D9C6-C836-40EF-A06E-B06A04C0B19B}" type="presParOf" srcId="{E886DCA9-CB77-4FDE-9512-03DC515051E6}" destId="{37C538FC-DE04-46A7-9545-E405108D67C5}" srcOrd="0" destOrd="0" presId="urn:microsoft.com/office/officeart/2005/8/layout/hierarchy4"/>
    <dgm:cxn modelId="{4867ADA3-41F3-4482-AA03-6838A66291A9}" type="presParOf" srcId="{37C538FC-DE04-46A7-9545-E405108D67C5}" destId="{6768524D-6320-4104-8625-1E346EA7F3A2}" srcOrd="0" destOrd="0" presId="urn:microsoft.com/office/officeart/2005/8/layout/hierarchy4"/>
    <dgm:cxn modelId="{4A3AC6D1-E6C0-4A75-AC6E-1CA494A27A53}" type="presParOf" srcId="{37C538FC-DE04-46A7-9545-E405108D67C5}" destId="{195CBF69-9B10-4072-B4B9-7D16F114E0E1}" srcOrd="1" destOrd="0" presId="urn:microsoft.com/office/officeart/2005/8/layout/hierarchy4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1EF3757-5E40-455F-A2FC-22E88CAF230D}" type="doc">
      <dgm:prSet loTypeId="urn:microsoft.com/office/officeart/2005/8/layout/radial2" loCatId="relationship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1AF2C965-0578-4F1B-A739-43F11F7507F0}">
      <dgm:prSet phldrT="[Текст]"/>
      <dgm:spPr/>
      <dgm:t>
        <a:bodyPr/>
        <a:lstStyle/>
        <a:p>
          <a:r>
            <a:rPr lang="ru-RU" b="1" dirty="0" smtClean="0"/>
            <a:t>1 ступень</a:t>
          </a:r>
        </a:p>
        <a:p>
          <a:r>
            <a:rPr lang="ru-RU" b="1" dirty="0" smtClean="0"/>
            <a:t>(5-6 лет)</a:t>
          </a:r>
          <a:endParaRPr lang="ru-RU" b="1" dirty="0"/>
        </a:p>
      </dgm:t>
    </dgm:pt>
    <dgm:pt modelId="{662D9DA6-4182-4727-AEF3-FA51626A1173}" type="parTrans" cxnId="{D229B546-2B83-45A2-8569-679618D9F395}">
      <dgm:prSet/>
      <dgm:spPr/>
      <dgm:t>
        <a:bodyPr/>
        <a:lstStyle/>
        <a:p>
          <a:endParaRPr lang="ru-RU"/>
        </a:p>
      </dgm:t>
    </dgm:pt>
    <dgm:pt modelId="{952681EF-520E-4B6A-9D1D-D200126C1A74}" type="sibTrans" cxnId="{D229B546-2B83-45A2-8569-679618D9F395}">
      <dgm:prSet/>
      <dgm:spPr/>
      <dgm:t>
        <a:bodyPr/>
        <a:lstStyle/>
        <a:p>
          <a:endParaRPr lang="ru-RU"/>
        </a:p>
      </dgm:t>
    </dgm:pt>
    <dgm:pt modelId="{0F7FE7C1-C148-4187-AA5C-B24AF261DE66}">
      <dgm:prSet phldrT="[Текст]"/>
      <dgm:spPr/>
      <dgm:t>
        <a:bodyPr/>
        <a:lstStyle/>
        <a:p>
          <a:r>
            <a:rPr lang="ru-RU" b="1" dirty="0" smtClean="0"/>
            <a:t>2 ступень</a:t>
          </a:r>
        </a:p>
        <a:p>
          <a:r>
            <a:rPr lang="ru-RU" b="1" dirty="0" smtClean="0"/>
            <a:t>(6-7 лет) </a:t>
          </a:r>
          <a:endParaRPr lang="ru-RU" b="1" dirty="0"/>
        </a:p>
      </dgm:t>
    </dgm:pt>
    <dgm:pt modelId="{A8A824C3-013A-4EE1-A5A8-C1DF510EFF7B}" type="parTrans" cxnId="{CEF8D111-CDE6-4D9A-951C-9B1D84372802}">
      <dgm:prSet/>
      <dgm:spPr/>
      <dgm:t>
        <a:bodyPr/>
        <a:lstStyle/>
        <a:p>
          <a:endParaRPr lang="ru-RU"/>
        </a:p>
      </dgm:t>
    </dgm:pt>
    <dgm:pt modelId="{26E15047-3445-4AFD-BCB1-3B78BCD4BCE7}" type="sibTrans" cxnId="{CEF8D111-CDE6-4D9A-951C-9B1D84372802}">
      <dgm:prSet/>
      <dgm:spPr/>
      <dgm:t>
        <a:bodyPr/>
        <a:lstStyle/>
        <a:p>
          <a:endParaRPr lang="ru-RU"/>
        </a:p>
      </dgm:t>
    </dgm:pt>
    <dgm:pt modelId="{18E09C30-8B5D-4F09-8ADE-0C38C7AC7905}" type="pres">
      <dgm:prSet presAssocID="{A1EF3757-5E40-455F-A2FC-22E88CAF230D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CB02D0B-AB0B-48AE-9193-F743C61327FA}" type="pres">
      <dgm:prSet presAssocID="{A1EF3757-5E40-455F-A2FC-22E88CAF230D}" presName="cycle" presStyleCnt="0"/>
      <dgm:spPr/>
    </dgm:pt>
    <dgm:pt modelId="{57FB0EB9-1345-4A6F-8CBB-40F28CBF436C}" type="pres">
      <dgm:prSet presAssocID="{A1EF3757-5E40-455F-A2FC-22E88CAF230D}" presName="centerShape" presStyleCnt="0"/>
      <dgm:spPr/>
    </dgm:pt>
    <dgm:pt modelId="{3D6734B7-3E2C-4D2A-89A7-19FE4BB0987F}" type="pres">
      <dgm:prSet presAssocID="{A1EF3757-5E40-455F-A2FC-22E88CAF230D}" presName="connSite" presStyleLbl="node1" presStyleIdx="0" presStyleCnt="3"/>
      <dgm:spPr/>
    </dgm:pt>
    <dgm:pt modelId="{3F1DB1AF-54FA-43CE-BA53-4411E1F24AFE}" type="pres">
      <dgm:prSet presAssocID="{A1EF3757-5E40-455F-A2FC-22E88CAF230D}" presName="visible" presStyleLbl="node1" presStyleIdx="0" presStyleCnt="3" custScaleX="78691" custScaleY="7086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BF4E2115-6A3A-46BD-8C61-B47C1C476583}" type="pres">
      <dgm:prSet presAssocID="{662D9DA6-4182-4727-AEF3-FA51626A1173}" presName="Name25" presStyleLbl="parChTrans1D1" presStyleIdx="0" presStyleCnt="2"/>
      <dgm:spPr/>
      <dgm:t>
        <a:bodyPr/>
        <a:lstStyle/>
        <a:p>
          <a:endParaRPr lang="ru-RU"/>
        </a:p>
      </dgm:t>
    </dgm:pt>
    <dgm:pt modelId="{6B496E5D-8407-460E-84AC-A1CDDC020276}" type="pres">
      <dgm:prSet presAssocID="{1AF2C965-0578-4F1B-A739-43F11F7507F0}" presName="node" presStyleCnt="0"/>
      <dgm:spPr/>
    </dgm:pt>
    <dgm:pt modelId="{B24976C8-D037-431F-AACC-89F5D3130E20}" type="pres">
      <dgm:prSet presAssocID="{1AF2C965-0578-4F1B-A739-43F11F7507F0}" presName="parentNode" presStyleLbl="node1" presStyleIdx="1" presStyleCnt="3" custScaleX="120238" custScaleY="94203" custLinFactX="-38159" custLinFactNeighborX="-100000" custLinFactNeighborY="-4428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897C93E-2307-4057-9E07-C19B84C43E14}" type="pres">
      <dgm:prSet presAssocID="{1AF2C965-0578-4F1B-A739-43F11F7507F0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FB057D-88ED-4C20-A416-0992BF4179D5}" type="pres">
      <dgm:prSet presAssocID="{A8A824C3-013A-4EE1-A5A8-C1DF510EFF7B}" presName="Name25" presStyleLbl="parChTrans1D1" presStyleIdx="1" presStyleCnt="2"/>
      <dgm:spPr/>
      <dgm:t>
        <a:bodyPr/>
        <a:lstStyle/>
        <a:p>
          <a:endParaRPr lang="ru-RU"/>
        </a:p>
      </dgm:t>
    </dgm:pt>
    <dgm:pt modelId="{A79E8444-545D-405B-8C3D-848BB52FF4F1}" type="pres">
      <dgm:prSet presAssocID="{0F7FE7C1-C148-4187-AA5C-B24AF261DE66}" presName="node" presStyleCnt="0"/>
      <dgm:spPr/>
    </dgm:pt>
    <dgm:pt modelId="{31D429AF-3AEB-4B9C-A2F1-3782F10C3670}" type="pres">
      <dgm:prSet presAssocID="{0F7FE7C1-C148-4187-AA5C-B24AF261DE66}" presName="parentNode" presStyleLbl="node1" presStyleIdx="2" presStyleCnt="3" custScaleX="136031" custLinFactX="-38953" custLinFactNeighborX="-100000" custLinFactNeighborY="4752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E6A159-0185-4929-B3E9-DED9C741B6A6}" type="pres">
      <dgm:prSet presAssocID="{0F7FE7C1-C148-4187-AA5C-B24AF261DE66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FC5CE1E-5013-4BD2-8970-C70B522EDCF6}" type="presOf" srcId="{A8A824C3-013A-4EE1-A5A8-C1DF510EFF7B}" destId="{0DFB057D-88ED-4C20-A416-0992BF4179D5}" srcOrd="0" destOrd="0" presId="urn:microsoft.com/office/officeart/2005/8/layout/radial2"/>
    <dgm:cxn modelId="{D229B546-2B83-45A2-8569-679618D9F395}" srcId="{A1EF3757-5E40-455F-A2FC-22E88CAF230D}" destId="{1AF2C965-0578-4F1B-A739-43F11F7507F0}" srcOrd="0" destOrd="0" parTransId="{662D9DA6-4182-4727-AEF3-FA51626A1173}" sibTransId="{952681EF-520E-4B6A-9D1D-D200126C1A74}"/>
    <dgm:cxn modelId="{4AE1575D-84AD-4F87-B6DF-3993CA0C1FE2}" type="presOf" srcId="{1AF2C965-0578-4F1B-A739-43F11F7507F0}" destId="{B24976C8-D037-431F-AACC-89F5D3130E20}" srcOrd="0" destOrd="0" presId="urn:microsoft.com/office/officeart/2005/8/layout/radial2"/>
    <dgm:cxn modelId="{AD451A72-83F1-4713-8DB9-7E2E2FBE9BED}" type="presOf" srcId="{0F7FE7C1-C148-4187-AA5C-B24AF261DE66}" destId="{31D429AF-3AEB-4B9C-A2F1-3782F10C3670}" srcOrd="0" destOrd="0" presId="urn:microsoft.com/office/officeart/2005/8/layout/radial2"/>
    <dgm:cxn modelId="{AE65054B-7A2E-4388-80EE-E244DF78B8CB}" type="presOf" srcId="{662D9DA6-4182-4727-AEF3-FA51626A1173}" destId="{BF4E2115-6A3A-46BD-8C61-B47C1C476583}" srcOrd="0" destOrd="0" presId="urn:microsoft.com/office/officeart/2005/8/layout/radial2"/>
    <dgm:cxn modelId="{CEF8D111-CDE6-4D9A-951C-9B1D84372802}" srcId="{A1EF3757-5E40-455F-A2FC-22E88CAF230D}" destId="{0F7FE7C1-C148-4187-AA5C-B24AF261DE66}" srcOrd="1" destOrd="0" parTransId="{A8A824C3-013A-4EE1-A5A8-C1DF510EFF7B}" sibTransId="{26E15047-3445-4AFD-BCB1-3B78BCD4BCE7}"/>
    <dgm:cxn modelId="{0772223D-9C6A-4F06-8BBE-87F22D179915}" type="presOf" srcId="{A1EF3757-5E40-455F-A2FC-22E88CAF230D}" destId="{18E09C30-8B5D-4F09-8ADE-0C38C7AC7905}" srcOrd="0" destOrd="0" presId="urn:microsoft.com/office/officeart/2005/8/layout/radial2"/>
    <dgm:cxn modelId="{BB88F316-9EB9-4347-BDA0-F08D996343EF}" type="presParOf" srcId="{18E09C30-8B5D-4F09-8ADE-0C38C7AC7905}" destId="{1CB02D0B-AB0B-48AE-9193-F743C61327FA}" srcOrd="0" destOrd="0" presId="urn:microsoft.com/office/officeart/2005/8/layout/radial2"/>
    <dgm:cxn modelId="{6E344FCB-9801-4AF2-98F2-2C300B67434F}" type="presParOf" srcId="{1CB02D0B-AB0B-48AE-9193-F743C61327FA}" destId="{57FB0EB9-1345-4A6F-8CBB-40F28CBF436C}" srcOrd="0" destOrd="0" presId="urn:microsoft.com/office/officeart/2005/8/layout/radial2"/>
    <dgm:cxn modelId="{ED2E10E8-50B6-4085-8610-5F4266B34CA7}" type="presParOf" srcId="{57FB0EB9-1345-4A6F-8CBB-40F28CBF436C}" destId="{3D6734B7-3E2C-4D2A-89A7-19FE4BB0987F}" srcOrd="0" destOrd="0" presId="urn:microsoft.com/office/officeart/2005/8/layout/radial2"/>
    <dgm:cxn modelId="{B0A9A0AC-5D86-4506-AE3B-D435AF791A9E}" type="presParOf" srcId="{57FB0EB9-1345-4A6F-8CBB-40F28CBF436C}" destId="{3F1DB1AF-54FA-43CE-BA53-4411E1F24AFE}" srcOrd="1" destOrd="0" presId="urn:microsoft.com/office/officeart/2005/8/layout/radial2"/>
    <dgm:cxn modelId="{92C5D8C5-B570-4529-9BE0-12BE9227B532}" type="presParOf" srcId="{1CB02D0B-AB0B-48AE-9193-F743C61327FA}" destId="{BF4E2115-6A3A-46BD-8C61-B47C1C476583}" srcOrd="1" destOrd="0" presId="urn:microsoft.com/office/officeart/2005/8/layout/radial2"/>
    <dgm:cxn modelId="{CC0D968C-C7E7-4D01-8CC5-E219A9E987EC}" type="presParOf" srcId="{1CB02D0B-AB0B-48AE-9193-F743C61327FA}" destId="{6B496E5D-8407-460E-84AC-A1CDDC020276}" srcOrd="2" destOrd="0" presId="urn:microsoft.com/office/officeart/2005/8/layout/radial2"/>
    <dgm:cxn modelId="{690D12D9-08A7-4892-9A13-8754B2C85009}" type="presParOf" srcId="{6B496E5D-8407-460E-84AC-A1CDDC020276}" destId="{B24976C8-D037-431F-AACC-89F5D3130E20}" srcOrd="0" destOrd="0" presId="urn:microsoft.com/office/officeart/2005/8/layout/radial2"/>
    <dgm:cxn modelId="{BED1DD2B-B6B0-4CA6-8D42-A291269544E5}" type="presParOf" srcId="{6B496E5D-8407-460E-84AC-A1CDDC020276}" destId="{5897C93E-2307-4057-9E07-C19B84C43E14}" srcOrd="1" destOrd="0" presId="urn:microsoft.com/office/officeart/2005/8/layout/radial2"/>
    <dgm:cxn modelId="{05D4D4F7-D361-4BCD-849A-D1401EF2CBBF}" type="presParOf" srcId="{1CB02D0B-AB0B-48AE-9193-F743C61327FA}" destId="{0DFB057D-88ED-4C20-A416-0992BF4179D5}" srcOrd="3" destOrd="0" presId="urn:microsoft.com/office/officeart/2005/8/layout/radial2"/>
    <dgm:cxn modelId="{29243F26-EBEA-4D56-9EED-A40B6FA96A5B}" type="presParOf" srcId="{1CB02D0B-AB0B-48AE-9193-F743C61327FA}" destId="{A79E8444-545D-405B-8C3D-848BB52FF4F1}" srcOrd="4" destOrd="0" presId="urn:microsoft.com/office/officeart/2005/8/layout/radial2"/>
    <dgm:cxn modelId="{9009CE8B-5361-4AE1-A3D9-BE60D63BA8F1}" type="presParOf" srcId="{A79E8444-545D-405B-8C3D-848BB52FF4F1}" destId="{31D429AF-3AEB-4B9C-A2F1-3782F10C3670}" srcOrd="0" destOrd="0" presId="urn:microsoft.com/office/officeart/2005/8/layout/radial2"/>
    <dgm:cxn modelId="{1C8E23E7-5DB0-4697-BC81-07B77402A354}" type="presParOf" srcId="{A79E8444-545D-405B-8C3D-848BB52FF4F1}" destId="{01E6A159-0185-4929-B3E9-DED9C741B6A6}" srcOrd="1" destOrd="0" presId="urn:microsoft.com/office/officeart/2005/8/layout/radial2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C0B540A-6B8D-4B5B-B942-DB06B6448225}" type="doc">
      <dgm:prSet loTypeId="urn:microsoft.com/office/officeart/2005/8/layout/hProcess6" loCatId="process" qsTypeId="urn:microsoft.com/office/officeart/2005/8/quickstyle/simple5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423D814A-836F-40FF-BC6F-E3BF33F74984}">
      <dgm:prSet phldrT="[Текст]" custT="1"/>
      <dgm:spPr/>
      <dgm:t>
        <a:bodyPr/>
        <a:lstStyle/>
        <a:p>
          <a:r>
            <a:rPr lang="ru-RU" sz="2000" b="1" dirty="0" smtClean="0">
              <a:solidFill>
                <a:schemeClr val="bg1"/>
              </a:solidFill>
            </a:rPr>
            <a:t>«Лицей для малышей»</a:t>
          </a:r>
          <a:endParaRPr lang="ru-RU" sz="2000" b="1" dirty="0">
            <a:solidFill>
              <a:schemeClr val="bg1"/>
            </a:solidFill>
          </a:endParaRPr>
        </a:p>
      </dgm:t>
    </dgm:pt>
    <dgm:pt modelId="{C59967CB-C8C9-4DB6-88B3-C5DC26D1C293}" type="parTrans" cxnId="{AED0EE5E-73C2-4FDE-9E48-FBCE42629BAC}">
      <dgm:prSet/>
      <dgm:spPr/>
      <dgm:t>
        <a:bodyPr/>
        <a:lstStyle/>
        <a:p>
          <a:endParaRPr lang="ru-RU"/>
        </a:p>
      </dgm:t>
    </dgm:pt>
    <dgm:pt modelId="{CD3E0E3A-3DAA-41D8-8A03-7BB4C6203B64}" type="sibTrans" cxnId="{AED0EE5E-73C2-4FDE-9E48-FBCE42629BAC}">
      <dgm:prSet/>
      <dgm:spPr/>
      <dgm:t>
        <a:bodyPr/>
        <a:lstStyle/>
        <a:p>
          <a:endParaRPr lang="ru-RU"/>
        </a:p>
      </dgm:t>
    </dgm:pt>
    <dgm:pt modelId="{3B941C83-C49F-4DF5-83D8-54BF13BBCFD9}">
      <dgm:prSet phldrT="[Текст]" custT="1"/>
      <dgm:spPr/>
      <dgm:t>
        <a:bodyPr/>
        <a:lstStyle/>
        <a:p>
          <a:r>
            <a:rPr lang="ru-RU" sz="2000" b="1" dirty="0" smtClean="0"/>
            <a:t>Экспериментальный класс</a:t>
          </a:r>
          <a:endParaRPr lang="ru-RU" sz="2000" b="1" dirty="0"/>
        </a:p>
      </dgm:t>
    </dgm:pt>
    <dgm:pt modelId="{59D893C5-D7D7-4472-B67C-1718BEEB2DC5}" type="parTrans" cxnId="{8FCEAF93-934A-4CF3-A937-36C090F5DE60}">
      <dgm:prSet/>
      <dgm:spPr/>
      <dgm:t>
        <a:bodyPr/>
        <a:lstStyle/>
        <a:p>
          <a:endParaRPr lang="ru-RU"/>
        </a:p>
      </dgm:t>
    </dgm:pt>
    <dgm:pt modelId="{1E5DFF46-E29F-40CF-8C14-C254FFC2A134}" type="sibTrans" cxnId="{8FCEAF93-934A-4CF3-A937-36C090F5DE60}">
      <dgm:prSet/>
      <dgm:spPr/>
      <dgm:t>
        <a:bodyPr/>
        <a:lstStyle/>
        <a:p>
          <a:endParaRPr lang="ru-RU"/>
        </a:p>
      </dgm:t>
    </dgm:pt>
    <dgm:pt modelId="{2F25BD81-003F-4941-A682-546BD5A52FF7}">
      <dgm:prSet phldrT="[Текст]" custT="1"/>
      <dgm:spPr/>
      <dgm:t>
        <a:bodyPr/>
        <a:lstStyle/>
        <a:p>
          <a:r>
            <a:rPr lang="ru-RU" sz="2000" b="1" dirty="0" smtClean="0"/>
            <a:t>Класс юного техника</a:t>
          </a:r>
          <a:endParaRPr lang="ru-RU" sz="2000" b="1" dirty="0"/>
        </a:p>
      </dgm:t>
    </dgm:pt>
    <dgm:pt modelId="{EB6E6C23-3338-44F5-BE65-1F283A6D2BA2}" type="parTrans" cxnId="{19FB50A2-994A-42CD-8C42-12ECD184F7C6}">
      <dgm:prSet/>
      <dgm:spPr/>
      <dgm:t>
        <a:bodyPr/>
        <a:lstStyle/>
        <a:p>
          <a:endParaRPr lang="ru-RU"/>
        </a:p>
      </dgm:t>
    </dgm:pt>
    <dgm:pt modelId="{378D324D-4A5E-49C1-847A-6429487ABA09}" type="sibTrans" cxnId="{19FB50A2-994A-42CD-8C42-12ECD184F7C6}">
      <dgm:prSet/>
      <dgm:spPr/>
      <dgm:t>
        <a:bodyPr/>
        <a:lstStyle/>
        <a:p>
          <a:endParaRPr lang="ru-RU"/>
        </a:p>
      </dgm:t>
    </dgm:pt>
    <dgm:pt modelId="{DFE6A236-8353-4394-A8B2-CBFFF0B26721}" type="pres">
      <dgm:prSet presAssocID="{AC0B540A-6B8D-4B5B-B942-DB06B6448225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B919E5C-1505-4AF4-A2FD-0CD0B4F7C28D}" type="pres">
      <dgm:prSet presAssocID="{423D814A-836F-40FF-BC6F-E3BF33F74984}" presName="compNode" presStyleCnt="0"/>
      <dgm:spPr/>
    </dgm:pt>
    <dgm:pt modelId="{E86B0895-F27B-4008-A499-F7E1BC38CD40}" type="pres">
      <dgm:prSet presAssocID="{423D814A-836F-40FF-BC6F-E3BF33F74984}" presName="noGeometry" presStyleCnt="0"/>
      <dgm:spPr/>
    </dgm:pt>
    <dgm:pt modelId="{C185F135-A6B9-468D-A694-D9B2D3EC8A0D}" type="pres">
      <dgm:prSet presAssocID="{423D814A-836F-40FF-BC6F-E3BF33F74984}" presName="childTextVisible" presStyleLbl="bgAccFollowNode1" presStyleIdx="0" presStyleCnt="1" custScaleX="176172" custLinFactNeighborX="184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7048BB7-EFEB-4446-84EA-9FCDC140FE62}" type="pres">
      <dgm:prSet presAssocID="{423D814A-836F-40FF-BC6F-E3BF33F74984}" presName="childTextHidden" presStyleLbl="bgAccFollowNode1" presStyleIdx="0" presStyleCnt="1"/>
      <dgm:spPr/>
      <dgm:t>
        <a:bodyPr/>
        <a:lstStyle/>
        <a:p>
          <a:endParaRPr lang="ru-RU"/>
        </a:p>
      </dgm:t>
    </dgm:pt>
    <dgm:pt modelId="{7E6AAD5F-3A53-43D2-A007-0AC26A19D717}" type="pres">
      <dgm:prSet presAssocID="{423D814A-836F-40FF-BC6F-E3BF33F74984}" presName="parentText" presStyleLbl="node1" presStyleIdx="0" presStyleCnt="1" custScaleX="137663" custScaleY="120784" custLinFactNeighborX="-18001" custLinFactNeighborY="-575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9FB50A2-994A-42CD-8C42-12ECD184F7C6}" srcId="{423D814A-836F-40FF-BC6F-E3BF33F74984}" destId="{2F25BD81-003F-4941-A682-546BD5A52FF7}" srcOrd="1" destOrd="0" parTransId="{EB6E6C23-3338-44F5-BE65-1F283A6D2BA2}" sibTransId="{378D324D-4A5E-49C1-847A-6429487ABA09}"/>
    <dgm:cxn modelId="{6F246CF6-864F-4660-9EDF-CB517E91D258}" type="presOf" srcId="{AC0B540A-6B8D-4B5B-B942-DB06B6448225}" destId="{DFE6A236-8353-4394-A8B2-CBFFF0B26721}" srcOrd="0" destOrd="0" presId="urn:microsoft.com/office/officeart/2005/8/layout/hProcess6"/>
    <dgm:cxn modelId="{1D6342E2-6576-4DDA-AA76-71B812EFCCF8}" type="presOf" srcId="{423D814A-836F-40FF-BC6F-E3BF33F74984}" destId="{7E6AAD5F-3A53-43D2-A007-0AC26A19D717}" srcOrd="0" destOrd="0" presId="urn:microsoft.com/office/officeart/2005/8/layout/hProcess6"/>
    <dgm:cxn modelId="{C62B5393-D364-4DBF-B4C7-566BEACC4613}" type="presOf" srcId="{2F25BD81-003F-4941-A682-546BD5A52FF7}" destId="{67048BB7-EFEB-4446-84EA-9FCDC140FE62}" srcOrd="1" destOrd="1" presId="urn:microsoft.com/office/officeart/2005/8/layout/hProcess6"/>
    <dgm:cxn modelId="{9175CA49-66B4-4A2E-BF06-6FFC9D41BB87}" type="presOf" srcId="{2F25BD81-003F-4941-A682-546BD5A52FF7}" destId="{C185F135-A6B9-468D-A694-D9B2D3EC8A0D}" srcOrd="0" destOrd="1" presId="urn:microsoft.com/office/officeart/2005/8/layout/hProcess6"/>
    <dgm:cxn modelId="{EC5F22E6-A6E6-4B01-A18A-C185B6FAD63C}" type="presOf" srcId="{3B941C83-C49F-4DF5-83D8-54BF13BBCFD9}" destId="{C185F135-A6B9-468D-A694-D9B2D3EC8A0D}" srcOrd="0" destOrd="0" presId="urn:microsoft.com/office/officeart/2005/8/layout/hProcess6"/>
    <dgm:cxn modelId="{8FCEAF93-934A-4CF3-A937-36C090F5DE60}" srcId="{423D814A-836F-40FF-BC6F-E3BF33F74984}" destId="{3B941C83-C49F-4DF5-83D8-54BF13BBCFD9}" srcOrd="0" destOrd="0" parTransId="{59D893C5-D7D7-4472-B67C-1718BEEB2DC5}" sibTransId="{1E5DFF46-E29F-40CF-8C14-C254FFC2A134}"/>
    <dgm:cxn modelId="{AED0EE5E-73C2-4FDE-9E48-FBCE42629BAC}" srcId="{AC0B540A-6B8D-4B5B-B942-DB06B6448225}" destId="{423D814A-836F-40FF-BC6F-E3BF33F74984}" srcOrd="0" destOrd="0" parTransId="{C59967CB-C8C9-4DB6-88B3-C5DC26D1C293}" sibTransId="{CD3E0E3A-3DAA-41D8-8A03-7BB4C6203B64}"/>
    <dgm:cxn modelId="{D2204836-8B4A-45B5-A949-2D7090A20596}" type="presOf" srcId="{3B941C83-C49F-4DF5-83D8-54BF13BBCFD9}" destId="{67048BB7-EFEB-4446-84EA-9FCDC140FE62}" srcOrd="1" destOrd="0" presId="urn:microsoft.com/office/officeart/2005/8/layout/hProcess6"/>
    <dgm:cxn modelId="{CDC4500C-4D56-40F3-BA09-C5BF27F616D4}" type="presParOf" srcId="{DFE6A236-8353-4394-A8B2-CBFFF0B26721}" destId="{9B919E5C-1505-4AF4-A2FD-0CD0B4F7C28D}" srcOrd="0" destOrd="0" presId="urn:microsoft.com/office/officeart/2005/8/layout/hProcess6"/>
    <dgm:cxn modelId="{D225CFE0-EF9C-4365-ACEA-A65DB7889981}" type="presParOf" srcId="{9B919E5C-1505-4AF4-A2FD-0CD0B4F7C28D}" destId="{E86B0895-F27B-4008-A499-F7E1BC38CD40}" srcOrd="0" destOrd="0" presId="urn:microsoft.com/office/officeart/2005/8/layout/hProcess6"/>
    <dgm:cxn modelId="{30C6E56E-FC25-4BF2-9F41-D7ABC423CCCA}" type="presParOf" srcId="{9B919E5C-1505-4AF4-A2FD-0CD0B4F7C28D}" destId="{C185F135-A6B9-468D-A694-D9B2D3EC8A0D}" srcOrd="1" destOrd="0" presId="urn:microsoft.com/office/officeart/2005/8/layout/hProcess6"/>
    <dgm:cxn modelId="{77CFA827-25AA-45D0-85D2-486183250FE8}" type="presParOf" srcId="{9B919E5C-1505-4AF4-A2FD-0CD0B4F7C28D}" destId="{67048BB7-EFEB-4446-84EA-9FCDC140FE62}" srcOrd="2" destOrd="0" presId="urn:microsoft.com/office/officeart/2005/8/layout/hProcess6"/>
    <dgm:cxn modelId="{324099DD-6AC6-4189-B4DB-E5C0159D01FA}" type="presParOf" srcId="{9B919E5C-1505-4AF4-A2FD-0CD0B4F7C28D}" destId="{7E6AAD5F-3A53-43D2-A007-0AC26A19D717}" srcOrd="3" destOrd="0" presId="urn:microsoft.com/office/officeart/2005/8/layout/hProcess6"/>
  </dgm:cxnLst>
  <dgm:bg/>
  <dgm:whole/>
  <dgm:extLst>
    <a:ext uri="http://schemas.microsoft.com/office/drawing/2008/diagram">
      <dsp:dataModelExt xmlns=""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C0B540A-6B8D-4B5B-B942-DB06B6448225}" type="doc">
      <dgm:prSet loTypeId="urn:microsoft.com/office/officeart/2005/8/layout/hProcess6" loCatId="process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423D814A-836F-40FF-BC6F-E3BF33F74984}">
      <dgm:prSet phldrT="[Текст]" custT="1"/>
      <dgm:spPr/>
      <dgm:t>
        <a:bodyPr/>
        <a:lstStyle/>
        <a:p>
          <a:r>
            <a:rPr lang="ru-RU" sz="1800" b="1" dirty="0" smtClean="0">
              <a:solidFill>
                <a:schemeClr val="bg1"/>
              </a:solidFill>
            </a:rPr>
            <a:t>«Школа интеллекта»</a:t>
          </a:r>
          <a:endParaRPr lang="ru-RU" sz="1800" b="1" dirty="0">
            <a:solidFill>
              <a:schemeClr val="bg1"/>
            </a:solidFill>
          </a:endParaRPr>
        </a:p>
      </dgm:t>
    </dgm:pt>
    <dgm:pt modelId="{C59967CB-C8C9-4DB6-88B3-C5DC26D1C293}" type="parTrans" cxnId="{AED0EE5E-73C2-4FDE-9E48-FBCE42629BAC}">
      <dgm:prSet/>
      <dgm:spPr/>
      <dgm:t>
        <a:bodyPr/>
        <a:lstStyle/>
        <a:p>
          <a:endParaRPr lang="ru-RU"/>
        </a:p>
      </dgm:t>
    </dgm:pt>
    <dgm:pt modelId="{CD3E0E3A-3DAA-41D8-8A03-7BB4C6203B64}" type="sibTrans" cxnId="{AED0EE5E-73C2-4FDE-9E48-FBCE42629BAC}">
      <dgm:prSet/>
      <dgm:spPr/>
      <dgm:t>
        <a:bodyPr/>
        <a:lstStyle/>
        <a:p>
          <a:endParaRPr lang="ru-RU"/>
        </a:p>
      </dgm:t>
    </dgm:pt>
    <dgm:pt modelId="{3B941C83-C49F-4DF5-83D8-54BF13BBCFD9}">
      <dgm:prSet phldrT="[Текст]" custT="1"/>
      <dgm:spPr/>
      <dgm:t>
        <a:bodyPr/>
        <a:lstStyle/>
        <a:p>
          <a:r>
            <a:rPr lang="ru-RU" sz="2000" b="1" dirty="0" smtClean="0"/>
            <a:t>Экспериментальный класс</a:t>
          </a:r>
          <a:endParaRPr lang="ru-RU" sz="2000" b="1" dirty="0"/>
        </a:p>
      </dgm:t>
    </dgm:pt>
    <dgm:pt modelId="{59D893C5-D7D7-4472-B67C-1718BEEB2DC5}" type="parTrans" cxnId="{8FCEAF93-934A-4CF3-A937-36C090F5DE60}">
      <dgm:prSet/>
      <dgm:spPr/>
      <dgm:t>
        <a:bodyPr/>
        <a:lstStyle/>
        <a:p>
          <a:endParaRPr lang="ru-RU"/>
        </a:p>
      </dgm:t>
    </dgm:pt>
    <dgm:pt modelId="{1E5DFF46-E29F-40CF-8C14-C254FFC2A134}" type="sibTrans" cxnId="{8FCEAF93-934A-4CF3-A937-36C090F5DE60}">
      <dgm:prSet/>
      <dgm:spPr/>
      <dgm:t>
        <a:bodyPr/>
        <a:lstStyle/>
        <a:p>
          <a:endParaRPr lang="ru-RU"/>
        </a:p>
      </dgm:t>
    </dgm:pt>
    <dgm:pt modelId="{2F25BD81-003F-4941-A682-546BD5A52FF7}">
      <dgm:prSet phldrT="[Текст]" custT="1"/>
      <dgm:spPr/>
      <dgm:t>
        <a:bodyPr/>
        <a:lstStyle/>
        <a:p>
          <a:r>
            <a:rPr lang="ru-RU" sz="2000" b="1" dirty="0" smtClean="0"/>
            <a:t>Класс юного техника</a:t>
          </a:r>
          <a:endParaRPr lang="ru-RU" sz="2000" b="1" dirty="0"/>
        </a:p>
      </dgm:t>
    </dgm:pt>
    <dgm:pt modelId="{EB6E6C23-3338-44F5-BE65-1F283A6D2BA2}" type="parTrans" cxnId="{19FB50A2-994A-42CD-8C42-12ECD184F7C6}">
      <dgm:prSet/>
      <dgm:spPr/>
      <dgm:t>
        <a:bodyPr/>
        <a:lstStyle/>
        <a:p>
          <a:endParaRPr lang="ru-RU"/>
        </a:p>
      </dgm:t>
    </dgm:pt>
    <dgm:pt modelId="{378D324D-4A5E-49C1-847A-6429487ABA09}" type="sibTrans" cxnId="{19FB50A2-994A-42CD-8C42-12ECD184F7C6}">
      <dgm:prSet/>
      <dgm:spPr/>
      <dgm:t>
        <a:bodyPr/>
        <a:lstStyle/>
        <a:p>
          <a:endParaRPr lang="ru-RU"/>
        </a:p>
      </dgm:t>
    </dgm:pt>
    <dgm:pt modelId="{82373BAF-B052-4213-A8E6-C34DEA064F51}">
      <dgm:prSet phldrT="[Текст]" custT="1"/>
      <dgm:spPr/>
      <dgm:t>
        <a:bodyPr/>
        <a:lstStyle/>
        <a:p>
          <a:r>
            <a:rPr lang="ru-RU" sz="2000" b="1" dirty="0" smtClean="0"/>
            <a:t>Проектная мастерская</a:t>
          </a:r>
          <a:endParaRPr lang="ru-RU" sz="2000" b="1" dirty="0"/>
        </a:p>
      </dgm:t>
    </dgm:pt>
    <dgm:pt modelId="{0E9F98AA-7AA6-4734-84AB-95A6B23CEFAC}" type="parTrans" cxnId="{418F7F0B-A006-4081-8866-0CA701C32476}">
      <dgm:prSet/>
      <dgm:spPr/>
      <dgm:t>
        <a:bodyPr/>
        <a:lstStyle/>
        <a:p>
          <a:endParaRPr lang="ru-RU"/>
        </a:p>
      </dgm:t>
    </dgm:pt>
    <dgm:pt modelId="{82CADF44-237F-4BF4-879F-ACCD61601D13}" type="sibTrans" cxnId="{418F7F0B-A006-4081-8866-0CA701C32476}">
      <dgm:prSet/>
      <dgm:spPr/>
      <dgm:t>
        <a:bodyPr/>
        <a:lstStyle/>
        <a:p>
          <a:endParaRPr lang="ru-RU"/>
        </a:p>
      </dgm:t>
    </dgm:pt>
    <dgm:pt modelId="{DFE6A236-8353-4394-A8B2-CBFFF0B26721}" type="pres">
      <dgm:prSet presAssocID="{AC0B540A-6B8D-4B5B-B942-DB06B6448225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B919E5C-1505-4AF4-A2FD-0CD0B4F7C28D}" type="pres">
      <dgm:prSet presAssocID="{423D814A-836F-40FF-BC6F-E3BF33F74984}" presName="compNode" presStyleCnt="0"/>
      <dgm:spPr/>
    </dgm:pt>
    <dgm:pt modelId="{E86B0895-F27B-4008-A499-F7E1BC38CD40}" type="pres">
      <dgm:prSet presAssocID="{423D814A-836F-40FF-BC6F-E3BF33F74984}" presName="noGeometry" presStyleCnt="0"/>
      <dgm:spPr/>
    </dgm:pt>
    <dgm:pt modelId="{C185F135-A6B9-468D-A694-D9B2D3EC8A0D}" type="pres">
      <dgm:prSet presAssocID="{423D814A-836F-40FF-BC6F-E3BF33F74984}" presName="childTextVisible" presStyleLbl="bgAccFollowNode1" presStyleIdx="0" presStyleCnt="1" custScaleX="176172" custLinFactNeighborX="184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7048BB7-EFEB-4446-84EA-9FCDC140FE62}" type="pres">
      <dgm:prSet presAssocID="{423D814A-836F-40FF-BC6F-E3BF33F74984}" presName="childTextHidden" presStyleLbl="bgAccFollowNode1" presStyleIdx="0" presStyleCnt="1"/>
      <dgm:spPr/>
      <dgm:t>
        <a:bodyPr/>
        <a:lstStyle/>
        <a:p>
          <a:endParaRPr lang="ru-RU"/>
        </a:p>
      </dgm:t>
    </dgm:pt>
    <dgm:pt modelId="{7E6AAD5F-3A53-43D2-A007-0AC26A19D717}" type="pres">
      <dgm:prSet presAssocID="{423D814A-836F-40FF-BC6F-E3BF33F74984}" presName="parentText" presStyleLbl="node1" presStyleIdx="0" presStyleCnt="1" custScaleX="146428" custScaleY="119601" custLinFactNeighborX="-18001" custLinFactNeighborY="-575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9FB50A2-994A-42CD-8C42-12ECD184F7C6}" srcId="{423D814A-836F-40FF-BC6F-E3BF33F74984}" destId="{2F25BD81-003F-4941-A682-546BD5A52FF7}" srcOrd="1" destOrd="0" parTransId="{EB6E6C23-3338-44F5-BE65-1F283A6D2BA2}" sibTransId="{378D324D-4A5E-49C1-847A-6429487ABA09}"/>
    <dgm:cxn modelId="{7ECB338C-9D4F-4586-BD54-16865573EF84}" type="presOf" srcId="{3B941C83-C49F-4DF5-83D8-54BF13BBCFD9}" destId="{C185F135-A6B9-468D-A694-D9B2D3EC8A0D}" srcOrd="0" destOrd="0" presId="urn:microsoft.com/office/officeart/2005/8/layout/hProcess6"/>
    <dgm:cxn modelId="{18D046F0-3EA1-4693-9F78-C6D39A9352AF}" type="presOf" srcId="{AC0B540A-6B8D-4B5B-B942-DB06B6448225}" destId="{DFE6A236-8353-4394-A8B2-CBFFF0B26721}" srcOrd="0" destOrd="0" presId="urn:microsoft.com/office/officeart/2005/8/layout/hProcess6"/>
    <dgm:cxn modelId="{418F7F0B-A006-4081-8866-0CA701C32476}" srcId="{423D814A-836F-40FF-BC6F-E3BF33F74984}" destId="{82373BAF-B052-4213-A8E6-C34DEA064F51}" srcOrd="2" destOrd="0" parTransId="{0E9F98AA-7AA6-4734-84AB-95A6B23CEFAC}" sibTransId="{82CADF44-237F-4BF4-879F-ACCD61601D13}"/>
    <dgm:cxn modelId="{E2BD7E82-8A51-4766-B78B-AEF64A4A4446}" type="presOf" srcId="{2F25BD81-003F-4941-A682-546BD5A52FF7}" destId="{67048BB7-EFEB-4446-84EA-9FCDC140FE62}" srcOrd="1" destOrd="1" presId="urn:microsoft.com/office/officeart/2005/8/layout/hProcess6"/>
    <dgm:cxn modelId="{DE60DFBB-8A83-4034-9818-76223B502F9F}" type="presOf" srcId="{423D814A-836F-40FF-BC6F-E3BF33F74984}" destId="{7E6AAD5F-3A53-43D2-A007-0AC26A19D717}" srcOrd="0" destOrd="0" presId="urn:microsoft.com/office/officeart/2005/8/layout/hProcess6"/>
    <dgm:cxn modelId="{3E3C9A8D-787A-4905-8C10-027E931DDBEA}" type="presOf" srcId="{2F25BD81-003F-4941-A682-546BD5A52FF7}" destId="{C185F135-A6B9-468D-A694-D9B2D3EC8A0D}" srcOrd="0" destOrd="1" presId="urn:microsoft.com/office/officeart/2005/8/layout/hProcess6"/>
    <dgm:cxn modelId="{8FCEAF93-934A-4CF3-A937-36C090F5DE60}" srcId="{423D814A-836F-40FF-BC6F-E3BF33F74984}" destId="{3B941C83-C49F-4DF5-83D8-54BF13BBCFD9}" srcOrd="0" destOrd="0" parTransId="{59D893C5-D7D7-4472-B67C-1718BEEB2DC5}" sibTransId="{1E5DFF46-E29F-40CF-8C14-C254FFC2A134}"/>
    <dgm:cxn modelId="{5EAF3B05-A79D-42BA-9187-C9C4C0DD484B}" type="presOf" srcId="{82373BAF-B052-4213-A8E6-C34DEA064F51}" destId="{C185F135-A6B9-468D-A694-D9B2D3EC8A0D}" srcOrd="0" destOrd="2" presId="urn:microsoft.com/office/officeart/2005/8/layout/hProcess6"/>
    <dgm:cxn modelId="{AED0EE5E-73C2-4FDE-9E48-FBCE42629BAC}" srcId="{AC0B540A-6B8D-4B5B-B942-DB06B6448225}" destId="{423D814A-836F-40FF-BC6F-E3BF33F74984}" srcOrd="0" destOrd="0" parTransId="{C59967CB-C8C9-4DB6-88B3-C5DC26D1C293}" sibTransId="{CD3E0E3A-3DAA-41D8-8A03-7BB4C6203B64}"/>
    <dgm:cxn modelId="{89A37DB5-B979-47F1-A51D-6F871BE0F3C1}" type="presOf" srcId="{82373BAF-B052-4213-A8E6-C34DEA064F51}" destId="{67048BB7-EFEB-4446-84EA-9FCDC140FE62}" srcOrd="1" destOrd="2" presId="urn:microsoft.com/office/officeart/2005/8/layout/hProcess6"/>
    <dgm:cxn modelId="{70AFA818-92DE-4B73-BC3A-D0467E6BD5FB}" type="presOf" srcId="{3B941C83-C49F-4DF5-83D8-54BF13BBCFD9}" destId="{67048BB7-EFEB-4446-84EA-9FCDC140FE62}" srcOrd="1" destOrd="0" presId="urn:microsoft.com/office/officeart/2005/8/layout/hProcess6"/>
    <dgm:cxn modelId="{396BF49D-72FD-4268-B4FF-AC4643E47B1B}" type="presParOf" srcId="{DFE6A236-8353-4394-A8B2-CBFFF0B26721}" destId="{9B919E5C-1505-4AF4-A2FD-0CD0B4F7C28D}" srcOrd="0" destOrd="0" presId="urn:microsoft.com/office/officeart/2005/8/layout/hProcess6"/>
    <dgm:cxn modelId="{FDD5DCE0-A650-4240-B8ED-A0BDE92A28B9}" type="presParOf" srcId="{9B919E5C-1505-4AF4-A2FD-0CD0B4F7C28D}" destId="{E86B0895-F27B-4008-A499-F7E1BC38CD40}" srcOrd="0" destOrd="0" presId="urn:microsoft.com/office/officeart/2005/8/layout/hProcess6"/>
    <dgm:cxn modelId="{945D20D3-91C0-4A96-B094-44E9BB992D0C}" type="presParOf" srcId="{9B919E5C-1505-4AF4-A2FD-0CD0B4F7C28D}" destId="{C185F135-A6B9-468D-A694-D9B2D3EC8A0D}" srcOrd="1" destOrd="0" presId="urn:microsoft.com/office/officeart/2005/8/layout/hProcess6"/>
    <dgm:cxn modelId="{C6D5273F-E228-498D-BBE9-8B8D2F7C9EEA}" type="presParOf" srcId="{9B919E5C-1505-4AF4-A2FD-0CD0B4F7C28D}" destId="{67048BB7-EFEB-4446-84EA-9FCDC140FE62}" srcOrd="2" destOrd="0" presId="urn:microsoft.com/office/officeart/2005/8/layout/hProcess6"/>
    <dgm:cxn modelId="{13813226-9E03-4A75-9AC9-6AC4919257CF}" type="presParOf" srcId="{9B919E5C-1505-4AF4-A2FD-0CD0B4F7C28D}" destId="{7E6AAD5F-3A53-43D2-A007-0AC26A19D717}" srcOrd="3" destOrd="0" presId="urn:microsoft.com/office/officeart/2005/8/layout/hProcess6"/>
  </dgm:cxnLst>
  <dgm:bg/>
  <dgm:whole/>
  <dgm:extLst>
    <a:ext uri="http://schemas.microsoft.com/office/drawing/2008/diagram">
      <dsp:dataModelExt xmlns="" xmlns:dsp="http://schemas.microsoft.com/office/drawing/2008/diagram" relId="rId1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B4B710B-4332-4A1E-A8F6-F0332F378EE9}" type="doc">
      <dgm:prSet loTypeId="urn:microsoft.com/office/officeart/2005/8/layout/list1" loCatId="list" qsTypeId="urn:microsoft.com/office/officeart/2005/8/quickstyle/simple5" qsCatId="simple" csTypeId="urn:microsoft.com/office/officeart/2005/8/colors/accent3_1" csCatId="accent3" phldr="1"/>
      <dgm:spPr/>
      <dgm:t>
        <a:bodyPr/>
        <a:lstStyle/>
        <a:p>
          <a:endParaRPr lang="ru-RU"/>
        </a:p>
      </dgm:t>
    </dgm:pt>
    <dgm:pt modelId="{C9461405-8014-408A-B584-F233877E6693}">
      <dgm:prSet phldrT="[Текст]" custT="1"/>
      <dgm:spPr/>
      <dgm:t>
        <a:bodyPr/>
        <a:lstStyle/>
        <a:p>
          <a:r>
            <a:rPr lang="ru-RU" sz="1800" b="1" u="sng" dirty="0" smtClean="0"/>
            <a:t>Образовательный блок </a:t>
          </a:r>
        </a:p>
        <a:p>
          <a:r>
            <a:rPr lang="ru-RU" sz="2000" b="1" dirty="0" smtClean="0">
              <a:solidFill>
                <a:srgbClr val="C00000"/>
              </a:solidFill>
            </a:rPr>
            <a:t>«Хочу все знать» </a:t>
          </a:r>
          <a:r>
            <a:rPr lang="ru-RU" sz="1600" b="1" dirty="0" smtClean="0"/>
            <a:t>(цикл познавательных занятий о живой и неживой природе, многообразии  живых организмов, развивающие игры </a:t>
          </a:r>
          <a:r>
            <a:rPr lang="ru-RU" sz="1600" b="1" dirty="0" err="1" smtClean="0"/>
            <a:t>Воскобовича</a:t>
          </a:r>
          <a:r>
            <a:rPr lang="ru-RU" sz="1600" b="1" dirty="0" smtClean="0"/>
            <a:t>, </a:t>
          </a:r>
          <a:r>
            <a:rPr lang="ru-RU" sz="1600" b="1" dirty="0" err="1" smtClean="0"/>
            <a:t>Дьенеша</a:t>
          </a:r>
          <a:r>
            <a:rPr lang="ru-RU" sz="1600" b="1" dirty="0" smtClean="0"/>
            <a:t>, </a:t>
          </a:r>
          <a:r>
            <a:rPr lang="ru-RU" sz="1600" b="1" dirty="0" err="1" smtClean="0"/>
            <a:t>Кюизенера</a:t>
          </a:r>
          <a:r>
            <a:rPr lang="ru-RU" sz="1600" dirty="0" smtClean="0"/>
            <a:t>.</a:t>
          </a:r>
          <a:endParaRPr lang="ru-RU" sz="1600" b="1" dirty="0"/>
        </a:p>
      </dgm:t>
    </dgm:pt>
    <dgm:pt modelId="{616C545D-B6AA-441A-8251-7E312C663448}" type="parTrans" cxnId="{E22C99E1-85A8-48B5-806E-ADC2C540571F}">
      <dgm:prSet/>
      <dgm:spPr/>
      <dgm:t>
        <a:bodyPr/>
        <a:lstStyle/>
        <a:p>
          <a:endParaRPr lang="ru-RU" sz="4400" b="1"/>
        </a:p>
      </dgm:t>
    </dgm:pt>
    <dgm:pt modelId="{9E496288-A8A8-449B-8244-8AE630ABBE9F}" type="sibTrans" cxnId="{E22C99E1-85A8-48B5-806E-ADC2C540571F}">
      <dgm:prSet/>
      <dgm:spPr/>
      <dgm:t>
        <a:bodyPr/>
        <a:lstStyle/>
        <a:p>
          <a:endParaRPr lang="ru-RU" sz="4400" b="1"/>
        </a:p>
      </dgm:t>
    </dgm:pt>
    <dgm:pt modelId="{5E06B060-2315-4314-8219-68BC8D037738}">
      <dgm:prSet phldrT="[Текст]" custT="1"/>
      <dgm:spPr/>
      <dgm:t>
        <a:bodyPr/>
        <a:lstStyle/>
        <a:p>
          <a:r>
            <a:rPr lang="ru-RU" sz="1800" b="1" u="sng" dirty="0" smtClean="0"/>
            <a:t>Экспериментальный блок  </a:t>
          </a:r>
        </a:p>
        <a:p>
          <a:r>
            <a:rPr lang="ru-RU" sz="2000" b="1" dirty="0" smtClean="0">
              <a:solidFill>
                <a:srgbClr val="C00000"/>
              </a:solidFill>
            </a:rPr>
            <a:t>«Интересное рядом» </a:t>
          </a:r>
          <a:r>
            <a:rPr lang="ru-RU" sz="1600" b="1" dirty="0" smtClean="0"/>
            <a:t>(опытно-экспериментальные занятия с водой, песком, воздухом, бумагой, магнитами и мн. Др.)</a:t>
          </a:r>
          <a:endParaRPr lang="ru-RU" sz="1600" b="1" dirty="0"/>
        </a:p>
      </dgm:t>
    </dgm:pt>
    <dgm:pt modelId="{86B51D2A-4814-4EA0-B3EB-74E7B4F1A95C}" type="parTrans" cxnId="{5B61319C-30A1-4D7F-BE0A-4982B581CBB0}">
      <dgm:prSet/>
      <dgm:spPr/>
      <dgm:t>
        <a:bodyPr/>
        <a:lstStyle/>
        <a:p>
          <a:endParaRPr lang="ru-RU" sz="4400" b="1"/>
        </a:p>
      </dgm:t>
    </dgm:pt>
    <dgm:pt modelId="{182639FE-4713-4BF5-87A3-284DFA497A4D}" type="sibTrans" cxnId="{5B61319C-30A1-4D7F-BE0A-4982B581CBB0}">
      <dgm:prSet/>
      <dgm:spPr/>
      <dgm:t>
        <a:bodyPr/>
        <a:lstStyle/>
        <a:p>
          <a:endParaRPr lang="ru-RU" sz="4400" b="1"/>
        </a:p>
      </dgm:t>
    </dgm:pt>
    <dgm:pt modelId="{78F0C8C2-7CE8-4476-AD88-BBE6CF3BA1A3}">
      <dgm:prSet phldrT="[Текст]" custT="1"/>
      <dgm:spPr/>
      <dgm:t>
        <a:bodyPr/>
        <a:lstStyle/>
        <a:p>
          <a:r>
            <a:rPr lang="ru-RU" sz="1800" b="1" u="sng" dirty="0" smtClean="0"/>
            <a:t>Исследовательский блок </a:t>
          </a:r>
        </a:p>
        <a:p>
          <a:r>
            <a:rPr lang="ru-RU" sz="2000" b="1" dirty="0" smtClean="0">
              <a:solidFill>
                <a:srgbClr val="C00000"/>
              </a:solidFill>
            </a:rPr>
            <a:t>«</a:t>
          </a:r>
          <a:r>
            <a:rPr lang="ru-RU" sz="2000" b="1" dirty="0" err="1" smtClean="0">
              <a:solidFill>
                <a:srgbClr val="C00000"/>
              </a:solidFill>
            </a:rPr>
            <a:t>Очевидное-невероятное</a:t>
          </a:r>
          <a:r>
            <a:rPr lang="ru-RU" sz="2000" b="1" dirty="0" smtClean="0">
              <a:solidFill>
                <a:srgbClr val="C00000"/>
              </a:solidFill>
            </a:rPr>
            <a:t>» </a:t>
          </a:r>
          <a:r>
            <a:rPr lang="ru-RU" sz="1600" b="1" dirty="0" smtClean="0"/>
            <a:t>(исследование и проектирование опытов</a:t>
          </a:r>
          <a:r>
            <a:rPr lang="ru-RU" sz="1600" dirty="0" smtClean="0"/>
            <a:t>. </a:t>
          </a:r>
          <a:r>
            <a:rPr lang="ru-RU" sz="1600" b="1" dirty="0" smtClean="0"/>
            <a:t>Анализировать, выявлять существенные признаки веществ, материалов, предметов, особенности их взаимодействия).</a:t>
          </a:r>
          <a:endParaRPr lang="ru-RU" sz="1600" b="1" dirty="0"/>
        </a:p>
      </dgm:t>
    </dgm:pt>
    <dgm:pt modelId="{D8ADFFA9-7207-47D1-85C6-39CF29D743B8}" type="parTrans" cxnId="{3F6F5BAF-42CA-491D-977E-BBAF02259524}">
      <dgm:prSet/>
      <dgm:spPr/>
      <dgm:t>
        <a:bodyPr/>
        <a:lstStyle/>
        <a:p>
          <a:endParaRPr lang="ru-RU" sz="4400" b="1"/>
        </a:p>
      </dgm:t>
    </dgm:pt>
    <dgm:pt modelId="{4E0802A4-2743-4772-BA31-75B5487C296E}" type="sibTrans" cxnId="{3F6F5BAF-42CA-491D-977E-BBAF02259524}">
      <dgm:prSet/>
      <dgm:spPr/>
      <dgm:t>
        <a:bodyPr/>
        <a:lstStyle/>
        <a:p>
          <a:endParaRPr lang="ru-RU" sz="4400" b="1"/>
        </a:p>
      </dgm:t>
    </dgm:pt>
    <dgm:pt modelId="{4A68AC74-1423-4135-9E98-8AD7E62EA0B5}" type="pres">
      <dgm:prSet presAssocID="{EB4B710B-4332-4A1E-A8F6-F0332F378EE9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B0A5720-76E5-4C87-A162-DB9CA6A5BA7E}" type="pres">
      <dgm:prSet presAssocID="{C9461405-8014-408A-B584-F233877E6693}" presName="parentLin" presStyleCnt="0"/>
      <dgm:spPr/>
    </dgm:pt>
    <dgm:pt modelId="{1A00C515-55BD-4E5A-AC64-A40DCFE76EBE}" type="pres">
      <dgm:prSet presAssocID="{C9461405-8014-408A-B584-F233877E6693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A3427C81-B262-4F74-A4C8-5F6A64A49C89}" type="pres">
      <dgm:prSet presAssocID="{C9461405-8014-408A-B584-F233877E6693}" presName="parentText" presStyleLbl="node1" presStyleIdx="0" presStyleCnt="3" custScaleX="128239" custLinFactNeighborX="22449" custLinFactNeighborY="1437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6E10876-DD7D-4C6E-BD54-6D69A7CBC6DA}" type="pres">
      <dgm:prSet presAssocID="{C9461405-8014-408A-B584-F233877E6693}" presName="negativeSpace" presStyleCnt="0"/>
      <dgm:spPr/>
    </dgm:pt>
    <dgm:pt modelId="{6C1B1451-9965-42C3-B009-632BF3B7EC9C}" type="pres">
      <dgm:prSet presAssocID="{C9461405-8014-408A-B584-F233877E6693}" presName="childText" presStyleLbl="conFgAcc1" presStyleIdx="0" presStyleCnt="3">
        <dgm:presLayoutVars>
          <dgm:bulletEnabled val="1"/>
        </dgm:presLayoutVars>
      </dgm:prSet>
      <dgm:spPr/>
    </dgm:pt>
    <dgm:pt modelId="{252EFC0F-DD98-480C-AE66-25D0BE35E075}" type="pres">
      <dgm:prSet presAssocID="{9E496288-A8A8-449B-8244-8AE630ABBE9F}" presName="spaceBetweenRectangles" presStyleCnt="0"/>
      <dgm:spPr/>
    </dgm:pt>
    <dgm:pt modelId="{FB133EA6-4D47-49CE-A453-7DDAD2062138}" type="pres">
      <dgm:prSet presAssocID="{5E06B060-2315-4314-8219-68BC8D037738}" presName="parentLin" presStyleCnt="0"/>
      <dgm:spPr/>
    </dgm:pt>
    <dgm:pt modelId="{27658BAC-EF42-4E19-9ED7-519D54274538}" type="pres">
      <dgm:prSet presAssocID="{5E06B060-2315-4314-8219-68BC8D037738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BEDCEF76-A00C-4B23-9149-A2E1ABDA8C33}" type="pres">
      <dgm:prSet presAssocID="{5E06B060-2315-4314-8219-68BC8D037738}" presName="parentText" presStyleLbl="node1" presStyleIdx="1" presStyleCnt="3" custScaleX="142857" custLinFactNeighborX="-89132" custLinFactNeighborY="2333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A396FD9-26E6-476F-B597-D90350EADC20}" type="pres">
      <dgm:prSet presAssocID="{5E06B060-2315-4314-8219-68BC8D037738}" presName="negativeSpace" presStyleCnt="0"/>
      <dgm:spPr/>
    </dgm:pt>
    <dgm:pt modelId="{1130CE67-68AC-4808-8821-1F88787DACEE}" type="pres">
      <dgm:prSet presAssocID="{5E06B060-2315-4314-8219-68BC8D037738}" presName="childText" presStyleLbl="conFgAcc1" presStyleIdx="1" presStyleCnt="3">
        <dgm:presLayoutVars>
          <dgm:bulletEnabled val="1"/>
        </dgm:presLayoutVars>
      </dgm:prSet>
      <dgm:spPr/>
    </dgm:pt>
    <dgm:pt modelId="{5E12A812-1863-4F74-BE49-C82FA0251AB5}" type="pres">
      <dgm:prSet presAssocID="{182639FE-4713-4BF5-87A3-284DFA497A4D}" presName="spaceBetweenRectangles" presStyleCnt="0"/>
      <dgm:spPr/>
    </dgm:pt>
    <dgm:pt modelId="{93338B13-B2E1-43A3-9BDE-9396650100D1}" type="pres">
      <dgm:prSet presAssocID="{78F0C8C2-7CE8-4476-AD88-BBE6CF3BA1A3}" presName="parentLin" presStyleCnt="0"/>
      <dgm:spPr/>
    </dgm:pt>
    <dgm:pt modelId="{6E6858F6-799F-4B74-B127-5EF71C87446C}" type="pres">
      <dgm:prSet presAssocID="{78F0C8C2-7CE8-4476-AD88-BBE6CF3BA1A3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B1152912-65BE-4D89-A507-FF672E2D0C3C}" type="pres">
      <dgm:prSet presAssocID="{78F0C8C2-7CE8-4476-AD88-BBE6CF3BA1A3}" presName="parentText" presStyleLbl="node1" presStyleIdx="2" presStyleCnt="3" custScaleX="157296" custLinFactNeighborX="-5971" custLinFactNeighborY="1751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4B59AC-FD91-477A-9768-67847A28A8DA}" type="pres">
      <dgm:prSet presAssocID="{78F0C8C2-7CE8-4476-AD88-BBE6CF3BA1A3}" presName="negativeSpace" presStyleCnt="0"/>
      <dgm:spPr/>
    </dgm:pt>
    <dgm:pt modelId="{7F8B302F-306A-4B9D-817C-3466173207FA}" type="pres">
      <dgm:prSet presAssocID="{78F0C8C2-7CE8-4476-AD88-BBE6CF3BA1A3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DF3C49C8-B4F4-4CFA-8FAE-6D046FD85C4C}" type="presOf" srcId="{EB4B710B-4332-4A1E-A8F6-F0332F378EE9}" destId="{4A68AC74-1423-4135-9E98-8AD7E62EA0B5}" srcOrd="0" destOrd="0" presId="urn:microsoft.com/office/officeart/2005/8/layout/list1"/>
    <dgm:cxn modelId="{E22C99E1-85A8-48B5-806E-ADC2C540571F}" srcId="{EB4B710B-4332-4A1E-A8F6-F0332F378EE9}" destId="{C9461405-8014-408A-B584-F233877E6693}" srcOrd="0" destOrd="0" parTransId="{616C545D-B6AA-441A-8251-7E312C663448}" sibTransId="{9E496288-A8A8-449B-8244-8AE630ABBE9F}"/>
    <dgm:cxn modelId="{720143D5-8507-41F3-B28E-104D7B61B862}" type="presOf" srcId="{C9461405-8014-408A-B584-F233877E6693}" destId="{A3427C81-B262-4F74-A4C8-5F6A64A49C89}" srcOrd="1" destOrd="0" presId="urn:microsoft.com/office/officeart/2005/8/layout/list1"/>
    <dgm:cxn modelId="{570108A9-808E-4724-BA17-0756FD192BD1}" type="presOf" srcId="{5E06B060-2315-4314-8219-68BC8D037738}" destId="{27658BAC-EF42-4E19-9ED7-519D54274538}" srcOrd="0" destOrd="0" presId="urn:microsoft.com/office/officeart/2005/8/layout/list1"/>
    <dgm:cxn modelId="{F0C1C4B9-8471-4B15-8AAF-A3DB16C4400D}" type="presOf" srcId="{78F0C8C2-7CE8-4476-AD88-BBE6CF3BA1A3}" destId="{6E6858F6-799F-4B74-B127-5EF71C87446C}" srcOrd="0" destOrd="0" presId="urn:microsoft.com/office/officeart/2005/8/layout/list1"/>
    <dgm:cxn modelId="{3F6F5BAF-42CA-491D-977E-BBAF02259524}" srcId="{EB4B710B-4332-4A1E-A8F6-F0332F378EE9}" destId="{78F0C8C2-7CE8-4476-AD88-BBE6CF3BA1A3}" srcOrd="2" destOrd="0" parTransId="{D8ADFFA9-7207-47D1-85C6-39CF29D743B8}" sibTransId="{4E0802A4-2743-4772-BA31-75B5487C296E}"/>
    <dgm:cxn modelId="{4821BC3A-E8D3-4722-BB9F-305696ED4A1D}" type="presOf" srcId="{5E06B060-2315-4314-8219-68BC8D037738}" destId="{BEDCEF76-A00C-4B23-9149-A2E1ABDA8C33}" srcOrd="1" destOrd="0" presId="urn:microsoft.com/office/officeart/2005/8/layout/list1"/>
    <dgm:cxn modelId="{5B61319C-30A1-4D7F-BE0A-4982B581CBB0}" srcId="{EB4B710B-4332-4A1E-A8F6-F0332F378EE9}" destId="{5E06B060-2315-4314-8219-68BC8D037738}" srcOrd="1" destOrd="0" parTransId="{86B51D2A-4814-4EA0-B3EB-74E7B4F1A95C}" sibTransId="{182639FE-4713-4BF5-87A3-284DFA497A4D}"/>
    <dgm:cxn modelId="{193169CE-ADB0-49E3-9746-F92658355B81}" type="presOf" srcId="{C9461405-8014-408A-B584-F233877E6693}" destId="{1A00C515-55BD-4E5A-AC64-A40DCFE76EBE}" srcOrd="0" destOrd="0" presId="urn:microsoft.com/office/officeart/2005/8/layout/list1"/>
    <dgm:cxn modelId="{0DE5D726-092B-49FA-B7C0-A4F52EB04603}" type="presOf" srcId="{78F0C8C2-7CE8-4476-AD88-BBE6CF3BA1A3}" destId="{B1152912-65BE-4D89-A507-FF672E2D0C3C}" srcOrd="1" destOrd="0" presId="urn:microsoft.com/office/officeart/2005/8/layout/list1"/>
    <dgm:cxn modelId="{6310BE27-1D7D-4476-A4E2-6A210827EFC3}" type="presParOf" srcId="{4A68AC74-1423-4135-9E98-8AD7E62EA0B5}" destId="{3B0A5720-76E5-4C87-A162-DB9CA6A5BA7E}" srcOrd="0" destOrd="0" presId="urn:microsoft.com/office/officeart/2005/8/layout/list1"/>
    <dgm:cxn modelId="{EE56EE27-1F96-4D25-AEDD-06733CD6E34F}" type="presParOf" srcId="{3B0A5720-76E5-4C87-A162-DB9CA6A5BA7E}" destId="{1A00C515-55BD-4E5A-AC64-A40DCFE76EBE}" srcOrd="0" destOrd="0" presId="urn:microsoft.com/office/officeart/2005/8/layout/list1"/>
    <dgm:cxn modelId="{CE35F566-9D2B-4AF5-A5B2-EED936828E17}" type="presParOf" srcId="{3B0A5720-76E5-4C87-A162-DB9CA6A5BA7E}" destId="{A3427C81-B262-4F74-A4C8-5F6A64A49C89}" srcOrd="1" destOrd="0" presId="urn:microsoft.com/office/officeart/2005/8/layout/list1"/>
    <dgm:cxn modelId="{96BD1EEA-134D-4E42-AF4A-5D9E172A3C53}" type="presParOf" srcId="{4A68AC74-1423-4135-9E98-8AD7E62EA0B5}" destId="{36E10876-DD7D-4C6E-BD54-6D69A7CBC6DA}" srcOrd="1" destOrd="0" presId="urn:microsoft.com/office/officeart/2005/8/layout/list1"/>
    <dgm:cxn modelId="{0CB08AB7-C39D-4350-A64F-6915A22FC0DE}" type="presParOf" srcId="{4A68AC74-1423-4135-9E98-8AD7E62EA0B5}" destId="{6C1B1451-9965-42C3-B009-632BF3B7EC9C}" srcOrd="2" destOrd="0" presId="urn:microsoft.com/office/officeart/2005/8/layout/list1"/>
    <dgm:cxn modelId="{285A6E30-3176-4A4C-AD81-0C9CE8308787}" type="presParOf" srcId="{4A68AC74-1423-4135-9E98-8AD7E62EA0B5}" destId="{252EFC0F-DD98-480C-AE66-25D0BE35E075}" srcOrd="3" destOrd="0" presId="urn:microsoft.com/office/officeart/2005/8/layout/list1"/>
    <dgm:cxn modelId="{788D7D90-E9EA-4726-B923-F3EC333BF582}" type="presParOf" srcId="{4A68AC74-1423-4135-9E98-8AD7E62EA0B5}" destId="{FB133EA6-4D47-49CE-A453-7DDAD2062138}" srcOrd="4" destOrd="0" presId="urn:microsoft.com/office/officeart/2005/8/layout/list1"/>
    <dgm:cxn modelId="{B19F57A3-7AB0-4AEA-B686-2523E23D80CE}" type="presParOf" srcId="{FB133EA6-4D47-49CE-A453-7DDAD2062138}" destId="{27658BAC-EF42-4E19-9ED7-519D54274538}" srcOrd="0" destOrd="0" presId="urn:microsoft.com/office/officeart/2005/8/layout/list1"/>
    <dgm:cxn modelId="{B4D93E68-2DA8-4E85-B15E-9EBE0C008E6C}" type="presParOf" srcId="{FB133EA6-4D47-49CE-A453-7DDAD2062138}" destId="{BEDCEF76-A00C-4B23-9149-A2E1ABDA8C33}" srcOrd="1" destOrd="0" presId="urn:microsoft.com/office/officeart/2005/8/layout/list1"/>
    <dgm:cxn modelId="{AA5F2447-9F1D-464C-8F17-9938DF8D4FE7}" type="presParOf" srcId="{4A68AC74-1423-4135-9E98-8AD7E62EA0B5}" destId="{8A396FD9-26E6-476F-B597-D90350EADC20}" srcOrd="5" destOrd="0" presId="urn:microsoft.com/office/officeart/2005/8/layout/list1"/>
    <dgm:cxn modelId="{95BF2B03-564C-4012-9697-D043F55211FB}" type="presParOf" srcId="{4A68AC74-1423-4135-9E98-8AD7E62EA0B5}" destId="{1130CE67-68AC-4808-8821-1F88787DACEE}" srcOrd="6" destOrd="0" presId="urn:microsoft.com/office/officeart/2005/8/layout/list1"/>
    <dgm:cxn modelId="{67FA8DF0-62C5-4698-AD23-2850BD60E018}" type="presParOf" srcId="{4A68AC74-1423-4135-9E98-8AD7E62EA0B5}" destId="{5E12A812-1863-4F74-BE49-C82FA0251AB5}" srcOrd="7" destOrd="0" presId="urn:microsoft.com/office/officeart/2005/8/layout/list1"/>
    <dgm:cxn modelId="{D3650770-FB64-480A-8815-F229BC6CCD5A}" type="presParOf" srcId="{4A68AC74-1423-4135-9E98-8AD7E62EA0B5}" destId="{93338B13-B2E1-43A3-9BDE-9396650100D1}" srcOrd="8" destOrd="0" presId="urn:microsoft.com/office/officeart/2005/8/layout/list1"/>
    <dgm:cxn modelId="{714CBF48-2501-455E-8041-D634AB7FE3B1}" type="presParOf" srcId="{93338B13-B2E1-43A3-9BDE-9396650100D1}" destId="{6E6858F6-799F-4B74-B127-5EF71C87446C}" srcOrd="0" destOrd="0" presId="urn:microsoft.com/office/officeart/2005/8/layout/list1"/>
    <dgm:cxn modelId="{A97CAEAA-58CB-4EC1-AF23-88DCBE0654DC}" type="presParOf" srcId="{93338B13-B2E1-43A3-9BDE-9396650100D1}" destId="{B1152912-65BE-4D89-A507-FF672E2D0C3C}" srcOrd="1" destOrd="0" presId="urn:microsoft.com/office/officeart/2005/8/layout/list1"/>
    <dgm:cxn modelId="{7828C1A4-7AFA-469A-9E98-7F063F62F931}" type="presParOf" srcId="{4A68AC74-1423-4135-9E98-8AD7E62EA0B5}" destId="{614B59AC-FD91-477A-9768-67847A28A8DA}" srcOrd="9" destOrd="0" presId="urn:microsoft.com/office/officeart/2005/8/layout/list1"/>
    <dgm:cxn modelId="{41F305D9-0DB5-44C5-BA3D-5F2FBD7F8CC5}" type="presParOf" srcId="{4A68AC74-1423-4135-9E98-8AD7E62EA0B5}" destId="{7F8B302F-306A-4B9D-817C-3466173207FA}" srcOrd="10" destOrd="0" presId="urn:microsoft.com/office/officeart/2005/8/layout/list1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A40AD47-99D5-4247-8342-E9A130F3D431}" type="doc">
      <dgm:prSet loTypeId="urn:microsoft.com/office/officeart/2005/8/layout/vList2" loCatId="list" qsTypeId="urn:microsoft.com/office/officeart/2005/8/quickstyle/simple1" qsCatId="simple" csTypeId="urn:microsoft.com/office/officeart/2005/8/colors/accent2_5" csCatId="accent2" phldr="1"/>
      <dgm:spPr/>
      <dgm:t>
        <a:bodyPr/>
        <a:lstStyle/>
        <a:p>
          <a:endParaRPr lang="ru-RU"/>
        </a:p>
      </dgm:t>
    </dgm:pt>
    <dgm:pt modelId="{3E57BF96-14CF-403B-AFEF-CF697EF33F60}">
      <dgm:prSet/>
      <dgm:spPr/>
      <dgm:t>
        <a:bodyPr/>
        <a:lstStyle/>
        <a:p>
          <a:pPr rtl="0"/>
          <a:r>
            <a:rPr lang="ru-RU" b="1" dirty="0" smtClean="0"/>
            <a:t>Участие в научном обществе учащихся МБОУ «СШ №15» «Спектр»  </a:t>
          </a:r>
          <a:endParaRPr lang="ru-RU" b="1" dirty="0"/>
        </a:p>
      </dgm:t>
    </dgm:pt>
    <dgm:pt modelId="{6E5236C9-11AD-465F-8424-52E5BB608132}" type="parTrans" cxnId="{A1564F8A-4CD5-4ED2-B98A-C81D27C92EAA}">
      <dgm:prSet/>
      <dgm:spPr/>
      <dgm:t>
        <a:bodyPr/>
        <a:lstStyle/>
        <a:p>
          <a:endParaRPr lang="ru-RU"/>
        </a:p>
      </dgm:t>
    </dgm:pt>
    <dgm:pt modelId="{D85706DA-9B06-4764-8D6C-FBD4924D8833}" type="sibTrans" cxnId="{A1564F8A-4CD5-4ED2-B98A-C81D27C92EAA}">
      <dgm:prSet/>
      <dgm:spPr/>
      <dgm:t>
        <a:bodyPr/>
        <a:lstStyle/>
        <a:p>
          <a:endParaRPr lang="ru-RU"/>
        </a:p>
      </dgm:t>
    </dgm:pt>
    <dgm:pt modelId="{02FA7AB2-AAEE-47A8-80AA-BF9069B53C2C}" type="pres">
      <dgm:prSet presAssocID="{3A40AD47-99D5-4247-8342-E9A130F3D43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A066B6E-DADA-44AF-B3E8-FD098D03FF57}" type="pres">
      <dgm:prSet presAssocID="{3E57BF96-14CF-403B-AFEF-CF697EF33F60}" presName="parentText" presStyleLbl="node1" presStyleIdx="0" presStyleCnt="1" custLinFactY="-92522" custLinFactNeighborX="3226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45ED82C-894D-4444-B576-AB510C00C1FF}" type="presOf" srcId="{3A40AD47-99D5-4247-8342-E9A130F3D431}" destId="{02FA7AB2-AAEE-47A8-80AA-BF9069B53C2C}" srcOrd="0" destOrd="0" presId="urn:microsoft.com/office/officeart/2005/8/layout/vList2"/>
    <dgm:cxn modelId="{A1564F8A-4CD5-4ED2-B98A-C81D27C92EAA}" srcId="{3A40AD47-99D5-4247-8342-E9A130F3D431}" destId="{3E57BF96-14CF-403B-AFEF-CF697EF33F60}" srcOrd="0" destOrd="0" parTransId="{6E5236C9-11AD-465F-8424-52E5BB608132}" sibTransId="{D85706DA-9B06-4764-8D6C-FBD4924D8833}"/>
    <dgm:cxn modelId="{5DC05353-F66F-4B69-AE75-E02B6F83F73C}" type="presOf" srcId="{3E57BF96-14CF-403B-AFEF-CF697EF33F60}" destId="{4A066B6E-DADA-44AF-B3E8-FD098D03FF57}" srcOrd="0" destOrd="0" presId="urn:microsoft.com/office/officeart/2005/8/layout/vList2"/>
    <dgm:cxn modelId="{A2255F32-D266-4848-AF5E-A5E6DCA3B71A}" type="presParOf" srcId="{02FA7AB2-AAEE-47A8-80AA-BF9069B53C2C}" destId="{4A066B6E-DADA-44AF-B3E8-FD098D03FF57}" srcOrd="0" destOrd="0" presId="urn:microsoft.com/office/officeart/2005/8/layout/vList2"/>
  </dgm:cxnLst>
  <dgm:bg/>
  <dgm:whole/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6584552-C453-460B-90A0-C1C219711426}">
      <dsp:nvSpPr>
        <dsp:cNvPr id="0" name=""/>
        <dsp:cNvSpPr/>
      </dsp:nvSpPr>
      <dsp:spPr>
        <a:xfrm>
          <a:off x="796" y="1197"/>
          <a:ext cx="7127198" cy="132210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1" u="sng" kern="1200" dirty="0" smtClean="0"/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u="sng" kern="1200" dirty="0" smtClean="0"/>
            <a:t>ЦЕЛЬ: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создать условия для выявления, поддержки и развития детей с интеллектуальной одаренностью, их самореализации в соответствии со способностями.</a:t>
          </a:r>
          <a:endParaRPr lang="ru-RU" sz="1800" b="1" u="sng" kern="1200" dirty="0" smtClean="0"/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1" u="sng" kern="1200" dirty="0" smtClean="0"/>
        </a:p>
      </dsp:txBody>
      <dsp:txXfrm>
        <a:off x="796" y="1197"/>
        <a:ext cx="7127198" cy="1322108"/>
      </dsp:txXfrm>
    </dsp:sp>
    <dsp:sp modelId="{F5A41B4F-071F-4794-A8F5-8602620B32ED}">
      <dsp:nvSpPr>
        <dsp:cNvPr id="0" name=""/>
        <dsp:cNvSpPr/>
      </dsp:nvSpPr>
      <dsp:spPr>
        <a:xfrm>
          <a:off x="124158" y="1407981"/>
          <a:ext cx="4267022" cy="41061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u="sng" kern="1200" dirty="0" smtClean="0"/>
            <a:t>Задачи:</a:t>
          </a:r>
          <a:endParaRPr lang="ru-RU" sz="2400" b="1" u="sng" kern="1200" dirty="0"/>
        </a:p>
      </dsp:txBody>
      <dsp:txXfrm>
        <a:off x="124158" y="1407981"/>
        <a:ext cx="4267022" cy="410612"/>
      </dsp:txXfrm>
    </dsp:sp>
    <dsp:sp modelId="{2D55E033-A5E0-4253-AEFF-D1FA06345199}">
      <dsp:nvSpPr>
        <dsp:cNvPr id="0" name=""/>
        <dsp:cNvSpPr/>
      </dsp:nvSpPr>
      <dsp:spPr>
        <a:xfrm>
          <a:off x="0" y="2643492"/>
          <a:ext cx="1178269" cy="278169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/>
            <a:t>-</a:t>
          </a:r>
          <a:r>
            <a:rPr lang="ru-RU" sz="1100" kern="1200" dirty="0" smtClean="0"/>
            <a:t>определение и развитие интеллектуального  потенциала детей;</a:t>
          </a:r>
          <a:endParaRPr lang="ru-RU" sz="1100" b="1" kern="1200" dirty="0"/>
        </a:p>
      </dsp:txBody>
      <dsp:txXfrm>
        <a:off x="0" y="2643492"/>
        <a:ext cx="1178269" cy="2781699"/>
      </dsp:txXfrm>
    </dsp:sp>
    <dsp:sp modelId="{C04EA920-3F77-4921-B478-87100AAB7278}">
      <dsp:nvSpPr>
        <dsp:cNvPr id="0" name=""/>
        <dsp:cNvSpPr/>
      </dsp:nvSpPr>
      <dsp:spPr>
        <a:xfrm>
          <a:off x="1152131" y="1978288"/>
          <a:ext cx="1178269" cy="286862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/>
            <a:t>-</a:t>
          </a:r>
          <a:r>
            <a:rPr lang="ru-RU" sz="1100" kern="1200" dirty="0" smtClean="0"/>
            <a:t>развитие интереса к исследовательской, экспериментальной и проектной деятельности;</a:t>
          </a:r>
          <a:endParaRPr lang="ru-RU" sz="1100" b="1" kern="1200" dirty="0"/>
        </a:p>
      </dsp:txBody>
      <dsp:txXfrm>
        <a:off x="1152131" y="1978288"/>
        <a:ext cx="1178269" cy="2868628"/>
      </dsp:txXfrm>
    </dsp:sp>
    <dsp:sp modelId="{D988220B-94B9-496E-B42F-D3E9EFC9FBCF}">
      <dsp:nvSpPr>
        <dsp:cNvPr id="0" name=""/>
        <dsp:cNvSpPr/>
      </dsp:nvSpPr>
      <dsp:spPr>
        <a:xfrm>
          <a:off x="2376258" y="2495663"/>
          <a:ext cx="1178269" cy="292904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/>
            <a:t>- </a:t>
          </a:r>
          <a:r>
            <a:rPr lang="ru-RU" sz="1000" kern="1200" dirty="0" smtClean="0"/>
            <a:t>формирование основ теоретического мышления;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-формирование элементов самостоятельной деятельности;</a:t>
          </a:r>
          <a:endParaRPr lang="ru-RU" sz="1000" b="1" kern="1200" dirty="0"/>
        </a:p>
      </dsp:txBody>
      <dsp:txXfrm>
        <a:off x="2376258" y="2495663"/>
        <a:ext cx="1178269" cy="2929043"/>
      </dsp:txXfrm>
    </dsp:sp>
    <dsp:sp modelId="{7209A714-9058-4E1E-9C0C-DF8948895C5B}">
      <dsp:nvSpPr>
        <dsp:cNvPr id="0" name=""/>
        <dsp:cNvSpPr/>
      </dsp:nvSpPr>
      <dsp:spPr>
        <a:xfrm>
          <a:off x="3600398" y="1978288"/>
          <a:ext cx="1178269" cy="277571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/>
            <a:t>-</a:t>
          </a:r>
          <a:r>
            <a:rPr lang="ru-RU" sz="1000" kern="1200" dirty="0" smtClean="0"/>
            <a:t>развитие образного восприятия и элементов воображения как основы творческой деятельности;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-формирование положительного отношения к себе, человеку;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-формирование ценностного отношения к миру, жизни, обществу.</a:t>
          </a:r>
          <a:endParaRPr lang="ru-RU" sz="1000" b="1" kern="1200" dirty="0"/>
        </a:p>
      </dsp:txBody>
      <dsp:txXfrm>
        <a:off x="3600398" y="1978288"/>
        <a:ext cx="1178269" cy="2775716"/>
      </dsp:txXfrm>
    </dsp:sp>
    <dsp:sp modelId="{827C1F61-331C-4E84-95C2-97E4F29C83D4}">
      <dsp:nvSpPr>
        <dsp:cNvPr id="0" name=""/>
        <dsp:cNvSpPr/>
      </dsp:nvSpPr>
      <dsp:spPr>
        <a:xfrm>
          <a:off x="4819253" y="1407981"/>
          <a:ext cx="2166683" cy="93989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u="sng" kern="1200" dirty="0" smtClean="0"/>
            <a:t>Характеристики одаренности</a:t>
          </a:r>
          <a:r>
            <a:rPr lang="ru-RU" sz="1200" b="1" u="sng" kern="1200" dirty="0" smtClean="0"/>
            <a:t>:</a:t>
          </a:r>
          <a:endParaRPr lang="ru-RU" sz="1200" b="1" u="sng" kern="1200" dirty="0"/>
        </a:p>
      </dsp:txBody>
      <dsp:txXfrm>
        <a:off x="4819253" y="1407981"/>
        <a:ext cx="2166683" cy="939897"/>
      </dsp:txXfrm>
    </dsp:sp>
    <dsp:sp modelId="{6768524D-6320-4104-8625-1E346EA7F3A2}">
      <dsp:nvSpPr>
        <dsp:cNvPr id="0" name=""/>
        <dsp:cNvSpPr/>
      </dsp:nvSpPr>
      <dsp:spPr>
        <a:xfrm>
          <a:off x="5112565" y="2569550"/>
          <a:ext cx="1795246" cy="220757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50" b="1" kern="1200" dirty="0" smtClean="0"/>
            <a:t>- интеллектуальные способности (превышающие средний уровень);</a:t>
          </a:r>
          <a:br>
            <a:rPr lang="ru-RU" sz="1050" b="1" kern="1200" dirty="0" smtClean="0"/>
          </a:br>
          <a:r>
            <a:rPr lang="ru-RU" sz="1050" b="1" kern="1200" dirty="0" smtClean="0"/>
            <a:t>- </a:t>
          </a:r>
          <a:r>
            <a:rPr lang="ru-RU" sz="1050" b="1" kern="1200" dirty="0" err="1" smtClean="0"/>
            <a:t>творческость</a:t>
          </a:r>
          <a:r>
            <a:rPr lang="ru-RU" sz="1050" b="1" kern="1200" dirty="0" smtClean="0"/>
            <a:t>;</a:t>
          </a:r>
          <a:br>
            <a:rPr lang="ru-RU" sz="1050" b="1" kern="1200" dirty="0" smtClean="0"/>
          </a:br>
          <a:r>
            <a:rPr lang="ru-RU" sz="1050" b="1" kern="1200" dirty="0" smtClean="0"/>
            <a:t>- настойчивость (мотивация, ориентированная на задачу)</a:t>
          </a:r>
          <a:endParaRPr lang="ru-RU" sz="1050" b="1" kern="1200" dirty="0"/>
        </a:p>
      </dsp:txBody>
      <dsp:txXfrm>
        <a:off x="5112565" y="2569550"/>
        <a:ext cx="1795246" cy="2207574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DFB057D-88ED-4C20-A416-0992BF4179D5}">
      <dsp:nvSpPr>
        <dsp:cNvPr id="0" name=""/>
        <dsp:cNvSpPr/>
      </dsp:nvSpPr>
      <dsp:spPr>
        <a:xfrm rot="5061347">
          <a:off x="1018478" y="4049058"/>
          <a:ext cx="334064" cy="70488"/>
        </a:xfrm>
        <a:custGeom>
          <a:avLst/>
          <a:gdLst/>
          <a:ahLst/>
          <a:cxnLst/>
          <a:rect l="0" t="0" r="0" b="0"/>
          <a:pathLst>
            <a:path>
              <a:moveTo>
                <a:pt x="0" y="35244"/>
              </a:moveTo>
              <a:lnTo>
                <a:pt x="334064" y="35244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F4E2115-6A3A-46BD-8C61-B47C1C476583}">
      <dsp:nvSpPr>
        <dsp:cNvPr id="0" name=""/>
        <dsp:cNvSpPr/>
      </dsp:nvSpPr>
      <dsp:spPr>
        <a:xfrm rot="16577223">
          <a:off x="1023187" y="1753460"/>
          <a:ext cx="352565" cy="70488"/>
        </a:xfrm>
        <a:custGeom>
          <a:avLst/>
          <a:gdLst/>
          <a:ahLst/>
          <a:cxnLst/>
          <a:rect l="0" t="0" r="0" b="0"/>
          <a:pathLst>
            <a:path>
              <a:moveTo>
                <a:pt x="0" y="35244"/>
              </a:moveTo>
              <a:lnTo>
                <a:pt x="352565" y="35244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F1DB1AF-54FA-43CE-BA53-4411E1F24AFE}">
      <dsp:nvSpPr>
        <dsp:cNvPr id="0" name=""/>
        <dsp:cNvSpPr/>
      </dsp:nvSpPr>
      <dsp:spPr>
        <a:xfrm>
          <a:off x="-25867" y="1951867"/>
          <a:ext cx="2196774" cy="1978272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B24976C8-D037-431F-AACC-89F5D3130E20}">
      <dsp:nvSpPr>
        <dsp:cNvPr id="0" name=""/>
        <dsp:cNvSpPr/>
      </dsp:nvSpPr>
      <dsp:spPr>
        <a:xfrm>
          <a:off x="360041" y="144019"/>
          <a:ext cx="1879060" cy="1472189"/>
        </a:xfrm>
        <a:prstGeom prst="ellipse">
          <a:avLst/>
        </a:prstGeom>
        <a:gradFill rotWithShape="0">
          <a:gsLst>
            <a:gs pos="0">
              <a:schemeClr val="accent4">
                <a:hueOff val="-2288640"/>
                <a:satOff val="-3925"/>
                <a:lumOff val="-2843"/>
                <a:alphaOff val="0"/>
                <a:shade val="51000"/>
                <a:satMod val="130000"/>
              </a:schemeClr>
            </a:gs>
            <a:gs pos="80000">
              <a:schemeClr val="accent4">
                <a:hueOff val="-2288640"/>
                <a:satOff val="-3925"/>
                <a:lumOff val="-2843"/>
                <a:alphaOff val="0"/>
                <a:shade val="93000"/>
                <a:satMod val="130000"/>
              </a:schemeClr>
            </a:gs>
            <a:gs pos="100000">
              <a:schemeClr val="accent4">
                <a:hueOff val="-2288640"/>
                <a:satOff val="-3925"/>
                <a:lumOff val="-284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dirty="0" smtClean="0"/>
            <a:t>1 ступень</a:t>
          </a:r>
        </a:p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dirty="0" smtClean="0"/>
            <a:t>(5-6 лет)</a:t>
          </a:r>
          <a:endParaRPr lang="ru-RU" sz="2300" b="1" kern="1200" dirty="0"/>
        </a:p>
      </dsp:txBody>
      <dsp:txXfrm>
        <a:off x="360041" y="144019"/>
        <a:ext cx="1879060" cy="1472189"/>
      </dsp:txXfrm>
    </dsp:sp>
    <dsp:sp modelId="{31D429AF-3AEB-4B9C-A2F1-3782F10C3670}">
      <dsp:nvSpPr>
        <dsp:cNvPr id="0" name=""/>
        <dsp:cNvSpPr/>
      </dsp:nvSpPr>
      <dsp:spPr>
        <a:xfrm>
          <a:off x="216025" y="4248470"/>
          <a:ext cx="2125871" cy="1562784"/>
        </a:xfrm>
        <a:prstGeom prst="ellipse">
          <a:avLst/>
        </a:prstGeom>
        <a:gradFill rotWithShape="0">
          <a:gsLst>
            <a:gs pos="0">
              <a:schemeClr val="accent4">
                <a:hueOff val="-4577280"/>
                <a:satOff val="-7851"/>
                <a:lumOff val="-5686"/>
                <a:alphaOff val="0"/>
                <a:shade val="51000"/>
                <a:satMod val="130000"/>
              </a:schemeClr>
            </a:gs>
            <a:gs pos="80000">
              <a:schemeClr val="accent4">
                <a:hueOff val="-4577280"/>
                <a:satOff val="-7851"/>
                <a:lumOff val="-5686"/>
                <a:alphaOff val="0"/>
                <a:shade val="93000"/>
                <a:satMod val="130000"/>
              </a:schemeClr>
            </a:gs>
            <a:gs pos="100000">
              <a:schemeClr val="accent4">
                <a:hueOff val="-4577280"/>
                <a:satOff val="-7851"/>
                <a:lumOff val="-568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/>
            <a:t>2 ступень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/>
            <a:t>(6-7 лет) </a:t>
          </a:r>
          <a:endParaRPr lang="ru-RU" sz="2200" b="1" kern="1200" dirty="0"/>
        </a:p>
      </dsp:txBody>
      <dsp:txXfrm>
        <a:off x="216025" y="4248470"/>
        <a:ext cx="2125871" cy="1562784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185F135-A6B9-468D-A694-D9B2D3EC8A0D}">
      <dsp:nvSpPr>
        <dsp:cNvPr id="0" name=""/>
        <dsp:cNvSpPr/>
      </dsp:nvSpPr>
      <dsp:spPr>
        <a:xfrm>
          <a:off x="1116121" y="0"/>
          <a:ext cx="4644015" cy="2304256"/>
        </a:xfrm>
        <a:prstGeom prst="rightArrow">
          <a:avLst>
            <a:gd name="adj1" fmla="val 70000"/>
            <a:gd name="adj2" fmla="val 50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0800" tIns="12700" rIns="254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dirty="0" smtClean="0"/>
            <a:t>Экспериментальный класс</a:t>
          </a:r>
          <a:endParaRPr lang="ru-RU" sz="2000" b="1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dirty="0" smtClean="0"/>
            <a:t>Класс юного техника</a:t>
          </a:r>
          <a:endParaRPr lang="ru-RU" sz="2000" b="1" kern="1200" dirty="0"/>
        </a:p>
      </dsp:txBody>
      <dsp:txXfrm>
        <a:off x="2277125" y="0"/>
        <a:ext cx="3483011" cy="2304256"/>
      </dsp:txXfrm>
    </dsp:sp>
    <dsp:sp modelId="{7E6AAD5F-3A53-43D2-A007-0AC26A19D717}">
      <dsp:nvSpPr>
        <dsp:cNvPr id="0" name=""/>
        <dsp:cNvSpPr/>
      </dsp:nvSpPr>
      <dsp:spPr>
        <a:xfrm>
          <a:off x="489811" y="280235"/>
          <a:ext cx="1814445" cy="1591974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bg1"/>
              </a:solidFill>
            </a:rPr>
            <a:t>«Лицей для малышей»</a:t>
          </a:r>
          <a:endParaRPr lang="ru-RU" sz="2000" b="1" kern="1200" dirty="0">
            <a:solidFill>
              <a:schemeClr val="bg1"/>
            </a:solidFill>
          </a:endParaRPr>
        </a:p>
      </dsp:txBody>
      <dsp:txXfrm>
        <a:off x="489811" y="280235"/>
        <a:ext cx="1814445" cy="1591974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185F135-A6B9-468D-A694-D9B2D3EC8A0D}">
      <dsp:nvSpPr>
        <dsp:cNvPr id="0" name=""/>
        <dsp:cNvSpPr/>
      </dsp:nvSpPr>
      <dsp:spPr>
        <a:xfrm>
          <a:off x="1044113" y="0"/>
          <a:ext cx="4644015" cy="2304256"/>
        </a:xfrm>
        <a:prstGeom prst="rightArrow">
          <a:avLst>
            <a:gd name="adj1" fmla="val 70000"/>
            <a:gd name="adj2" fmla="val 50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0800" tIns="12700" rIns="254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dirty="0" smtClean="0"/>
            <a:t>Экспериментальный класс</a:t>
          </a:r>
          <a:endParaRPr lang="ru-RU" sz="2000" b="1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dirty="0" smtClean="0"/>
            <a:t>Класс юного техника</a:t>
          </a:r>
          <a:endParaRPr lang="ru-RU" sz="2000" b="1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dirty="0" smtClean="0"/>
            <a:t>Проектная мастерская</a:t>
          </a:r>
          <a:endParaRPr lang="ru-RU" sz="2000" b="1" kern="1200" dirty="0"/>
        </a:p>
      </dsp:txBody>
      <dsp:txXfrm>
        <a:off x="2205117" y="0"/>
        <a:ext cx="3483011" cy="2304256"/>
      </dsp:txXfrm>
    </dsp:sp>
    <dsp:sp modelId="{7E6AAD5F-3A53-43D2-A007-0AC26A19D717}">
      <dsp:nvSpPr>
        <dsp:cNvPr id="0" name=""/>
        <dsp:cNvSpPr/>
      </dsp:nvSpPr>
      <dsp:spPr>
        <a:xfrm>
          <a:off x="360040" y="288031"/>
          <a:ext cx="1929971" cy="1576382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bg1"/>
              </a:solidFill>
            </a:rPr>
            <a:t>«Школа интеллекта»</a:t>
          </a:r>
          <a:endParaRPr lang="ru-RU" sz="1800" b="1" kern="1200" dirty="0">
            <a:solidFill>
              <a:schemeClr val="bg1"/>
            </a:solidFill>
          </a:endParaRPr>
        </a:p>
      </dsp:txBody>
      <dsp:txXfrm>
        <a:off x="360040" y="288031"/>
        <a:ext cx="1929971" cy="1576382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C1B1451-9965-42C3-B009-632BF3B7EC9C}">
      <dsp:nvSpPr>
        <dsp:cNvPr id="0" name=""/>
        <dsp:cNvSpPr/>
      </dsp:nvSpPr>
      <dsp:spPr>
        <a:xfrm>
          <a:off x="0" y="491099"/>
          <a:ext cx="7056784" cy="831600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3427C81-B262-4F74-A4C8-5F6A64A49C89}">
      <dsp:nvSpPr>
        <dsp:cNvPr id="0" name=""/>
        <dsp:cNvSpPr/>
      </dsp:nvSpPr>
      <dsp:spPr>
        <a:xfrm>
          <a:off x="432048" y="144016"/>
          <a:ext cx="6334684" cy="97416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86711" tIns="0" rIns="186711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u="sng" kern="1200" dirty="0" smtClean="0"/>
            <a:t>Образовательный блок 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C00000"/>
              </a:solidFill>
            </a:rPr>
            <a:t>«Хочу все знать» </a:t>
          </a:r>
          <a:r>
            <a:rPr lang="ru-RU" sz="1600" b="1" kern="1200" dirty="0" smtClean="0"/>
            <a:t>(цикл познавательных занятий)</a:t>
          </a:r>
          <a:endParaRPr lang="ru-RU" sz="1600" b="1" kern="1200" dirty="0"/>
        </a:p>
      </dsp:txBody>
      <dsp:txXfrm>
        <a:off x="432048" y="144016"/>
        <a:ext cx="6334684" cy="974160"/>
      </dsp:txXfrm>
    </dsp:sp>
    <dsp:sp modelId="{1130CE67-68AC-4808-8821-1F88787DACEE}">
      <dsp:nvSpPr>
        <dsp:cNvPr id="0" name=""/>
        <dsp:cNvSpPr/>
      </dsp:nvSpPr>
      <dsp:spPr>
        <a:xfrm>
          <a:off x="0" y="1987980"/>
          <a:ext cx="7056784" cy="831600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EDCEF76-A00C-4B23-9149-A2E1ABDA8C33}">
      <dsp:nvSpPr>
        <dsp:cNvPr id="0" name=""/>
        <dsp:cNvSpPr/>
      </dsp:nvSpPr>
      <dsp:spPr>
        <a:xfrm>
          <a:off x="36511" y="1728191"/>
          <a:ext cx="6719099" cy="97416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86711" tIns="0" rIns="186711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u="sng" kern="1200" dirty="0" smtClean="0"/>
            <a:t>Экспериментальный блок  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C00000"/>
              </a:solidFill>
            </a:rPr>
            <a:t>«Интересное рядом» </a:t>
          </a:r>
          <a:r>
            <a:rPr lang="ru-RU" sz="1600" b="1" kern="1200" dirty="0" smtClean="0"/>
            <a:t>(опытно-экспериментальные занятия)</a:t>
          </a:r>
          <a:endParaRPr lang="ru-RU" sz="1600" b="1" kern="1200" dirty="0"/>
        </a:p>
      </dsp:txBody>
      <dsp:txXfrm>
        <a:off x="36511" y="1728191"/>
        <a:ext cx="6719099" cy="974160"/>
      </dsp:txXfrm>
    </dsp:sp>
    <dsp:sp modelId="{7F8B302F-306A-4B9D-817C-3466173207FA}">
      <dsp:nvSpPr>
        <dsp:cNvPr id="0" name=""/>
        <dsp:cNvSpPr/>
      </dsp:nvSpPr>
      <dsp:spPr>
        <a:xfrm>
          <a:off x="0" y="3484860"/>
          <a:ext cx="7056784" cy="831600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1152912-65BE-4D89-A507-FF672E2D0C3C}">
      <dsp:nvSpPr>
        <dsp:cNvPr id="0" name=""/>
        <dsp:cNvSpPr/>
      </dsp:nvSpPr>
      <dsp:spPr>
        <a:xfrm>
          <a:off x="288031" y="3168355"/>
          <a:ext cx="6745658" cy="97416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86711" tIns="0" rIns="186711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u="sng" kern="1200" dirty="0" smtClean="0"/>
            <a:t>Исследовательский блок 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C00000"/>
              </a:solidFill>
            </a:rPr>
            <a:t>«</a:t>
          </a:r>
          <a:r>
            <a:rPr lang="ru-RU" sz="2000" b="1" kern="1200" dirty="0" err="1" smtClean="0">
              <a:solidFill>
                <a:srgbClr val="C00000"/>
              </a:solidFill>
            </a:rPr>
            <a:t>Очевидное-невероятное</a:t>
          </a:r>
          <a:r>
            <a:rPr lang="ru-RU" sz="2000" b="1" kern="1200" dirty="0" smtClean="0">
              <a:solidFill>
                <a:srgbClr val="C00000"/>
              </a:solidFill>
            </a:rPr>
            <a:t>» </a:t>
          </a:r>
          <a:r>
            <a:rPr lang="ru-RU" sz="1600" b="1" kern="1200" dirty="0" smtClean="0"/>
            <a:t>(исследование и проектирование) </a:t>
          </a:r>
          <a:endParaRPr lang="ru-RU" sz="1600" b="1" kern="1200" dirty="0"/>
        </a:p>
      </dsp:txBody>
      <dsp:txXfrm>
        <a:off x="288031" y="3168355"/>
        <a:ext cx="6745658" cy="9741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6">
  <dgm:title val=""/>
  <dgm:desc val=""/>
  <dgm:catLst>
    <dgm:cat type="process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L"/>
          <dgm:param type="nodeHorzAlign" val="l"/>
        </dgm:alg>
      </dgm:if>
      <dgm:else name="Name2">
        <dgm:alg type="lin">
          <dgm:param type="linDir" val="from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refFor="ch" refForName="compNode" fact="0.7"/>
      <dgm:constr type="ctrY" for="ch" forName="compNode" refType="h" fact="0.5"/>
      <dgm:constr type="w" for="ch" forName="aSpace" refType="w" fact="0.05"/>
      <dgm:constr type="primFontSz" for="des" forName="childTextHidden" op="equ" val="65"/>
      <dgm:constr type="primFontSz" for="des" forName="parentText" op="equ"/>
    </dgm:constrLst>
    <dgm:ruleLst/>
    <dgm:forEach name="aNodeForEach" axis="ch" ptType="node">
      <dgm:layoutNode name="compNode">
        <dgm:alg type="composite">
          <dgm:param type="ar" val="1.43"/>
        </dgm:alg>
        <dgm:shape xmlns:r="http://schemas.openxmlformats.org/officeDocument/2006/relationships" r:blip="">
          <dgm:adjLst/>
        </dgm:shape>
        <dgm:presOf/>
        <dgm:choose name="Name3">
          <dgm:if name="Name4" func="var" arg="dir" op="equ" val="norm">
            <dgm:constrLst>
              <dgm:constr type="w" for="ch" forName="childTextVisible" refType="w" fact="0.8"/>
              <dgm:constr type="h" for="ch" forName="childTextVisible" refType="h"/>
              <dgm:constr type="r" for="ch" forName="childTextVisible" refType="w"/>
              <dgm:constr type="w" for="ch" forName="childTextHidden" refType="w" fact="0.6"/>
              <dgm:constr type="h" for="ch" forName="childTextHidden" refType="h"/>
              <dgm:constr type="r" for="ch" forName="childTextHidden" refType="w"/>
              <dgm:constr type="l" for="ch" forName="parentText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if>
          <dgm:else name="Name5">
            <dgm:constrLst>
              <dgm:constr type="w" for="ch" forName="childTextVisible" refType="w" fact="0.8"/>
              <dgm:constr type="h" for="ch" forName="childTextVisible" refType="h"/>
              <dgm:constr type="l" for="ch" forName="childTextVisible"/>
              <dgm:constr type="w" for="ch" forName="childTextHidden" refType="w" fact="0.6"/>
              <dgm:constr type="h" for="ch" forName="childTextHidden" refType="h"/>
              <dgm:constr type="l" for="ch" forName="childTextHidden"/>
              <dgm:constr type="r" for="ch" forName="parentText" refType="w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else>
        </dgm:choose>
        <dgm:ruleLst/>
        <dgm:layoutNode name="noGeometry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childTextVisible" styleLbl="bgAccFollowNode1">
          <dgm:varLst>
            <dgm:bulletEnabled val="1"/>
          </dgm:varLst>
          <dgm:alg type="sp"/>
          <dgm:choose name="Name6">
            <dgm:if name="Name7" func="var" arg="dir" op="equ" val="norm">
              <dgm:shape xmlns:r="http://schemas.openxmlformats.org/officeDocument/2006/relationships" type="rightArrow" r:blip="">
                <dgm:adjLst>
                  <dgm:adj idx="1" val="0.7"/>
                  <dgm:adj idx="2" val="0.5"/>
                </dgm:adjLst>
              </dgm:shape>
            </dgm:if>
            <dgm:else name="Name8">
              <dgm:shape xmlns:r="http://schemas.openxmlformats.org/officeDocument/2006/relationships" type="leftArrow" r:blip="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/>
          <dgm:ruleLst/>
        </dgm:layoutNode>
        <dgm:layoutNode name="childTextHidden" styleLbl="bgAccFollowNode1">
          <dgm:choose name="Name9">
            <dgm:if name="Name10" axis="des followSib" ptType="node node" st="1 1" cnt="1 0" func="cnt" op="gte" val="1">
              <dgm:alg type="tx">
                <dgm:param type="stBulletLvl" val="1"/>
                <dgm:param type="txAnchorVertCh" val="mid"/>
              </dgm:alg>
            </dgm:if>
            <dgm:else name="Name11">
              <dgm:alg type="tx">
                <dgm:param type="stBulletLvl" val="2"/>
                <dgm:param type="txAnchorVertCh" val="mid"/>
              </dgm:alg>
            </dgm:else>
          </dgm:choose>
          <dgm:choose name="Name12">
            <dgm:if name="Name13" func="var" arg="dir" op="equ" val="norm">
              <dgm:shape xmlns:r="http://schemas.openxmlformats.org/officeDocument/2006/relationships" type="rightArrow" r:blip="" hideGeom="1">
                <dgm:adjLst>
                  <dgm:adj idx="1" val="0.7"/>
                  <dgm:adj idx="2" val="0.5"/>
                </dgm:adjLst>
              </dgm:shape>
            </dgm:if>
            <dgm:else name="Name14">
              <dgm:shape xmlns:r="http://schemas.openxmlformats.org/officeDocument/2006/relationships" type="leftArrow" r:blip="" hideGeom="1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rMarg" refType="primFontSz" fact="0.1"/>
            <dgm:constr type="lMarg" refType="primFontSz" fact="0.2"/>
          </dgm:constrLst>
          <dgm:ruleLst>
            <dgm:rule type="primFontSz" val="5" fact="NaN" max="NaN"/>
          </dgm:ruleLst>
        </dgm:layoutNode>
        <dgm:layoutNode name="parentText" styleLbl="node1">
          <dgm:varLst>
            <dgm:chMax val="1"/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primFontSz" val="65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choose name="Name15">
        <dgm:if name="Name16" axis="self" ptType="node" func="revPos" op="gte" val="2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6">
  <dgm:title val=""/>
  <dgm:desc val=""/>
  <dgm:catLst>
    <dgm:cat type="process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L"/>
          <dgm:param type="nodeHorzAlign" val="l"/>
        </dgm:alg>
      </dgm:if>
      <dgm:else name="Name2">
        <dgm:alg type="lin">
          <dgm:param type="linDir" val="from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refFor="ch" refForName="compNode" fact="0.7"/>
      <dgm:constr type="ctrY" for="ch" forName="compNode" refType="h" fact="0.5"/>
      <dgm:constr type="w" for="ch" forName="aSpace" refType="w" fact="0.05"/>
      <dgm:constr type="primFontSz" for="des" forName="childTextHidden" op="equ" val="65"/>
      <dgm:constr type="primFontSz" for="des" forName="parentText" op="equ"/>
    </dgm:constrLst>
    <dgm:ruleLst/>
    <dgm:forEach name="aNodeForEach" axis="ch" ptType="node">
      <dgm:layoutNode name="compNode">
        <dgm:alg type="composite">
          <dgm:param type="ar" val="1.43"/>
        </dgm:alg>
        <dgm:shape xmlns:r="http://schemas.openxmlformats.org/officeDocument/2006/relationships" r:blip="">
          <dgm:adjLst/>
        </dgm:shape>
        <dgm:presOf/>
        <dgm:choose name="Name3">
          <dgm:if name="Name4" func="var" arg="dir" op="equ" val="norm">
            <dgm:constrLst>
              <dgm:constr type="w" for="ch" forName="childTextVisible" refType="w" fact="0.8"/>
              <dgm:constr type="h" for="ch" forName="childTextVisible" refType="h"/>
              <dgm:constr type="r" for="ch" forName="childTextVisible" refType="w"/>
              <dgm:constr type="w" for="ch" forName="childTextHidden" refType="w" fact="0.6"/>
              <dgm:constr type="h" for="ch" forName="childTextHidden" refType="h"/>
              <dgm:constr type="r" for="ch" forName="childTextHidden" refType="w"/>
              <dgm:constr type="l" for="ch" forName="parentText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if>
          <dgm:else name="Name5">
            <dgm:constrLst>
              <dgm:constr type="w" for="ch" forName="childTextVisible" refType="w" fact="0.8"/>
              <dgm:constr type="h" for="ch" forName="childTextVisible" refType="h"/>
              <dgm:constr type="l" for="ch" forName="childTextVisible"/>
              <dgm:constr type="w" for="ch" forName="childTextHidden" refType="w" fact="0.6"/>
              <dgm:constr type="h" for="ch" forName="childTextHidden" refType="h"/>
              <dgm:constr type="l" for="ch" forName="childTextHidden"/>
              <dgm:constr type="r" for="ch" forName="parentText" refType="w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else>
        </dgm:choose>
        <dgm:ruleLst/>
        <dgm:layoutNode name="noGeometry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childTextVisible" styleLbl="bgAccFollowNode1">
          <dgm:varLst>
            <dgm:bulletEnabled val="1"/>
          </dgm:varLst>
          <dgm:alg type="sp"/>
          <dgm:choose name="Name6">
            <dgm:if name="Name7" func="var" arg="dir" op="equ" val="norm">
              <dgm:shape xmlns:r="http://schemas.openxmlformats.org/officeDocument/2006/relationships" type="rightArrow" r:blip="">
                <dgm:adjLst>
                  <dgm:adj idx="1" val="0.7"/>
                  <dgm:adj idx="2" val="0.5"/>
                </dgm:adjLst>
              </dgm:shape>
            </dgm:if>
            <dgm:else name="Name8">
              <dgm:shape xmlns:r="http://schemas.openxmlformats.org/officeDocument/2006/relationships" type="leftArrow" r:blip="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/>
          <dgm:ruleLst/>
        </dgm:layoutNode>
        <dgm:layoutNode name="childTextHidden" styleLbl="bgAccFollowNode1">
          <dgm:choose name="Name9">
            <dgm:if name="Name10" axis="des followSib" ptType="node node" st="1 1" cnt="1 0" func="cnt" op="gte" val="1">
              <dgm:alg type="tx">
                <dgm:param type="stBulletLvl" val="1"/>
                <dgm:param type="txAnchorVertCh" val="mid"/>
              </dgm:alg>
            </dgm:if>
            <dgm:else name="Name11">
              <dgm:alg type="tx">
                <dgm:param type="stBulletLvl" val="2"/>
                <dgm:param type="txAnchorVertCh" val="mid"/>
              </dgm:alg>
            </dgm:else>
          </dgm:choose>
          <dgm:choose name="Name12">
            <dgm:if name="Name13" func="var" arg="dir" op="equ" val="norm">
              <dgm:shape xmlns:r="http://schemas.openxmlformats.org/officeDocument/2006/relationships" type="rightArrow" r:blip="" hideGeom="1">
                <dgm:adjLst>
                  <dgm:adj idx="1" val="0.7"/>
                  <dgm:adj idx="2" val="0.5"/>
                </dgm:adjLst>
              </dgm:shape>
            </dgm:if>
            <dgm:else name="Name14">
              <dgm:shape xmlns:r="http://schemas.openxmlformats.org/officeDocument/2006/relationships" type="leftArrow" r:blip="" hideGeom="1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rMarg" refType="primFontSz" fact="0.1"/>
            <dgm:constr type="lMarg" refType="primFontSz" fact="0.2"/>
          </dgm:constrLst>
          <dgm:ruleLst>
            <dgm:rule type="primFontSz" val="5" fact="NaN" max="NaN"/>
          </dgm:ruleLst>
        </dgm:layoutNode>
        <dgm:layoutNode name="parentText" styleLbl="node1">
          <dgm:varLst>
            <dgm:chMax val="1"/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primFontSz" val="65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choose name="Name15">
        <dgm:if name="Name16" axis="self" ptType="node" func="revPos" op="gte" val="2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626D76-AEC0-417E-A452-07C434562A92}" type="datetimeFigureOut">
              <a:rPr lang="ru-RU" smtClean="0"/>
              <a:t>13.12.2015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0AFCB5-F322-41DA-8F7B-A5F2CA01C6A5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B7B1D6-6AF7-4F47-9481-0AA433DE9AE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65A00-AA34-4D14-8C75-301AD57C4AD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13.12.2015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Сообщество "ИКТ в начальной школе". 2007 год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65F6E-0C9E-412E-AC68-76CE37F0E78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65A00-AA34-4D14-8C75-301AD57C4AD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13.12.2015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Сообщество "ИКТ в начальной школе". 2007 год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65F6E-0C9E-412E-AC68-76CE37F0E78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65A00-AA34-4D14-8C75-301AD57C4AD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13.12.2015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Сообщество "ИКТ в начальной школе". 2007 год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65F6E-0C9E-412E-AC68-76CE37F0E78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65A00-AA34-4D14-8C75-301AD57C4AD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13.12.2015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Сообщество "ИКТ в начальной школе". 2007 год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65F6E-0C9E-412E-AC68-76CE37F0E78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65A00-AA34-4D14-8C75-301AD57C4AD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13.12.2015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Сообщество "ИКТ в начальной школе". 2007 год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65F6E-0C9E-412E-AC68-76CE37F0E78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65A00-AA34-4D14-8C75-301AD57C4AD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13.12.2015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Сообщество "ИКТ в начальной школе". 2007 год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65F6E-0C9E-412E-AC68-76CE37F0E78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65A00-AA34-4D14-8C75-301AD57C4AD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13.12.2015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Сообщество "ИКТ в начальной школе". 2007 год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65F6E-0C9E-412E-AC68-76CE37F0E78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65A00-AA34-4D14-8C75-301AD57C4AD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13.12.2015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Сообщество "ИКТ в начальной школе". 2007 год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65F6E-0C9E-412E-AC68-76CE37F0E78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65A00-AA34-4D14-8C75-301AD57C4AD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13.12.2015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Сообщество "ИКТ в начальной школе". 2007 год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65F6E-0C9E-412E-AC68-76CE37F0E78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65A00-AA34-4D14-8C75-301AD57C4ADF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13.12.2015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Сообщество "ИКТ в начальной школе". 2007 год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65F6E-0C9E-412E-AC68-76CE37F0E78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13.12.2015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" y="6642556"/>
            <a:ext cx="1199367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>
                <a:solidFill>
                  <a:prstClr val="white">
                    <a:lumMod val="65000"/>
                  </a:prstClr>
                </a:solidFill>
                <a:latin typeface="Times New Roman" pitchFamily="18" charset="0"/>
                <a:cs typeface="Times New Roman" pitchFamily="18" charset="0"/>
              </a:rPr>
              <a:t>http://linda6035.ucoz.ru/</a:t>
            </a:r>
            <a:endParaRPr lang="ru-RU" sz="800" dirty="0">
              <a:solidFill>
                <a:prstClr val="white">
                  <a:lumMod val="65000"/>
                </a:prst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000100" y="142853"/>
            <a:ext cx="8001056" cy="657229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14" name="Рисунок 13" descr="0_75db5_f1871c9b_L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214283" y="214291"/>
            <a:ext cx="1524003" cy="1014986"/>
          </a:xfrm>
          <a:prstGeom prst="rect">
            <a:avLst/>
          </a:prstGeom>
        </p:spPr>
      </p:pic>
      <p:pic>
        <p:nvPicPr>
          <p:cNvPr id="15" name="Рисунок 14" descr="0_75db5_f1871c9b_L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214283" y="1500174"/>
            <a:ext cx="1524003" cy="1014986"/>
          </a:xfrm>
          <a:prstGeom prst="rect">
            <a:avLst/>
          </a:prstGeom>
        </p:spPr>
      </p:pic>
      <p:pic>
        <p:nvPicPr>
          <p:cNvPr id="16" name="Рисунок 15" descr="0_75db5_f1871c9b_L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214283" y="2857497"/>
            <a:ext cx="1524003" cy="1014986"/>
          </a:xfrm>
          <a:prstGeom prst="rect">
            <a:avLst/>
          </a:prstGeom>
        </p:spPr>
      </p:pic>
      <p:pic>
        <p:nvPicPr>
          <p:cNvPr id="17" name="Рисунок 16" descr="0_75db5_f1871c9b_L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214283" y="4286257"/>
            <a:ext cx="1524003" cy="1014986"/>
          </a:xfrm>
          <a:prstGeom prst="rect">
            <a:avLst/>
          </a:prstGeom>
        </p:spPr>
      </p:pic>
      <p:pic>
        <p:nvPicPr>
          <p:cNvPr id="18" name="Рисунок 17" descr="0_75db5_f1871c9b_L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214283" y="5715016"/>
            <a:ext cx="1524003" cy="101498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13" Type="http://schemas.openxmlformats.org/officeDocument/2006/relationships/image" Target="../media/image36.jpeg"/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12" Type="http://schemas.openxmlformats.org/officeDocument/2006/relationships/image" Target="../media/image35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11" Type="http://schemas.openxmlformats.org/officeDocument/2006/relationships/image" Target="../media/image34.png"/><Relationship Id="rId5" Type="http://schemas.openxmlformats.org/officeDocument/2006/relationships/image" Target="../media/image28.jpeg"/><Relationship Id="rId10" Type="http://schemas.openxmlformats.org/officeDocument/2006/relationships/image" Target="../media/image33.png"/><Relationship Id="rId4" Type="http://schemas.openxmlformats.org/officeDocument/2006/relationships/image" Target="../media/image27.jpeg"/><Relationship Id="rId9" Type="http://schemas.openxmlformats.org/officeDocument/2006/relationships/image" Target="../media/image32.jpeg"/><Relationship Id="rId14" Type="http://schemas.openxmlformats.org/officeDocument/2006/relationships/image" Target="../media/image3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3.xml"/><Relationship Id="rId13" Type="http://schemas.openxmlformats.org/officeDocument/2006/relationships/diagramColors" Target="../diagrams/colors4.xml"/><Relationship Id="rId18" Type="http://schemas.microsoft.com/office/2007/relationships/diagramDrawing" Target="../diagrams/drawing3.xml"/><Relationship Id="rId3" Type="http://schemas.openxmlformats.org/officeDocument/2006/relationships/diagramLayout" Target="../diagrams/layout2.xml"/><Relationship Id="rId7" Type="http://schemas.openxmlformats.org/officeDocument/2006/relationships/diagramLayout" Target="../diagrams/layout3.xml"/><Relationship Id="rId12" Type="http://schemas.openxmlformats.org/officeDocument/2006/relationships/diagramQuickStyle" Target="../diagrams/quickStyle4.xml"/><Relationship Id="rId17" Type="http://schemas.microsoft.com/office/2007/relationships/diagramDrawing" Target="../diagrams/drawing2.xml"/><Relationship Id="rId2" Type="http://schemas.openxmlformats.org/officeDocument/2006/relationships/diagramData" Target="../diagrams/data2.xml"/><Relationship Id="rId16" Type="http://schemas.microsoft.com/office/2007/relationships/diagramDrawing" Target="../diagrams/drawing4.xml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3.xml"/><Relationship Id="rId11" Type="http://schemas.openxmlformats.org/officeDocument/2006/relationships/diagramLayout" Target="../diagrams/layout4.xml"/><Relationship Id="rId5" Type="http://schemas.openxmlformats.org/officeDocument/2006/relationships/diagramColors" Target="../diagrams/colors2.xml"/><Relationship Id="rId10" Type="http://schemas.openxmlformats.org/officeDocument/2006/relationships/diagramData" Target="../diagrams/data4.xml"/><Relationship Id="rId4" Type="http://schemas.openxmlformats.org/officeDocument/2006/relationships/diagramQuickStyle" Target="../diagrams/quickStyle2.xml"/><Relationship Id="rId9" Type="http://schemas.openxmlformats.org/officeDocument/2006/relationships/diagramColors" Target="../diagrams/colors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microsoft.com/office/2007/relationships/diagramDrawing" Target="../diagrams/drawing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gi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diagramData" Target="../diagrams/data6.xml"/><Relationship Id="rId7" Type="http://schemas.openxmlformats.org/officeDocument/2006/relationships/image" Target="../media/image15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6.xml"/><Relationship Id="rId11" Type="http://schemas.openxmlformats.org/officeDocument/2006/relationships/image" Target="../media/image19.jpeg"/><Relationship Id="rId5" Type="http://schemas.openxmlformats.org/officeDocument/2006/relationships/diagramQuickStyle" Target="../diagrams/quickStyle6.xml"/><Relationship Id="rId10" Type="http://schemas.openxmlformats.org/officeDocument/2006/relationships/image" Target="../media/image18.jpeg"/><Relationship Id="rId4" Type="http://schemas.openxmlformats.org/officeDocument/2006/relationships/diagramLayout" Target="../diagrams/layout6.xml"/><Relationship Id="rId9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39752" y="332656"/>
            <a:ext cx="60067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Elzevir" pitchFamily="34" charset="0"/>
              </a:rPr>
              <a:t>МАДОУ города Нижневартовска ДС №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10 </a:t>
            </a:r>
            <a:r>
              <a:rPr lang="ru-RU" b="1" dirty="0" smtClean="0">
                <a:solidFill>
                  <a:srgbClr val="C00000"/>
                </a:solidFill>
                <a:latin typeface="Elzevir" pitchFamily="34" charset="0"/>
              </a:rPr>
              <a:t>«Белочка»</a:t>
            </a:r>
            <a:endParaRPr lang="ru-RU" b="1" dirty="0">
              <a:solidFill>
                <a:srgbClr val="C00000"/>
              </a:solidFill>
              <a:latin typeface="Elzevir" pitchFamily="34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1403648" y="2780928"/>
            <a:ext cx="7416824" cy="2520280"/>
          </a:xfrm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4000" b="1" dirty="0" smtClean="0">
                <a:ln w="11430"/>
                <a:solidFill>
                  <a:srgbClr val="7030A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ПРОГРАММА</a:t>
            </a:r>
            <a:br>
              <a:rPr lang="ru-RU" sz="4000" b="1" dirty="0" smtClean="0">
                <a:ln w="11430"/>
                <a:solidFill>
                  <a:srgbClr val="7030A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ru-RU" sz="2000" b="1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развития дошкольников с интеллектуальной одаренностью</a:t>
            </a:r>
            <a:r>
              <a:rPr lang="ru-RU" sz="4000" b="1" dirty="0" smtClean="0">
                <a:ln w="11430"/>
                <a:solidFill>
                  <a:srgbClr val="7030A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/>
            </a:r>
            <a:br>
              <a:rPr lang="ru-RU" sz="4000" b="1" dirty="0" smtClean="0">
                <a:ln w="11430"/>
                <a:solidFill>
                  <a:srgbClr val="7030A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ru-RU" sz="4000" b="1" dirty="0" smtClean="0">
                <a:ln w="11430"/>
                <a:solidFill>
                  <a:srgbClr val="7030A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«Малая Академия одаренности «Эрудит»</a:t>
            </a:r>
            <a:endParaRPr lang="ru-RU" sz="4000" b="1" dirty="0">
              <a:ln w="11430"/>
              <a:solidFill>
                <a:srgbClr val="7030A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4788024" y="5589240"/>
            <a:ext cx="3880520" cy="64807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ru-RU" sz="1600" b="1" i="1" dirty="0" err="1" smtClean="0">
                <a:solidFill>
                  <a:schemeClr val="tx2">
                    <a:lumMod val="75000"/>
                  </a:schemeClr>
                </a:solidFill>
              </a:rPr>
              <a:t>Шамгунова</a:t>
            </a:r>
            <a:r>
              <a:rPr lang="ru-RU" sz="1600" b="1" i="1" dirty="0" smtClean="0">
                <a:solidFill>
                  <a:schemeClr val="tx2">
                    <a:lumMod val="75000"/>
                  </a:schemeClr>
                </a:solidFill>
              </a:rPr>
              <a:t> Ольга Александровна</a:t>
            </a:r>
          </a:p>
          <a:p>
            <a:r>
              <a:rPr lang="ru-RU" sz="1600" b="1" i="1" dirty="0" smtClean="0">
                <a:solidFill>
                  <a:schemeClr val="tx2">
                    <a:lumMod val="75000"/>
                  </a:schemeClr>
                </a:solidFill>
              </a:rPr>
              <a:t>воспитатель</a:t>
            </a:r>
          </a:p>
        </p:txBody>
      </p:sp>
      <p:pic>
        <p:nvPicPr>
          <p:cNvPr id="1026" name="Picture 2" descr="C:\Users\Пользователь\Desktop\раб стол\материалы к августовскому совещанию 2015\августовские 2015 допматериал\эмблема доу 2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7950" t="9051" r="27950" b="25850"/>
          <a:stretch>
            <a:fillRect/>
          </a:stretch>
        </p:blipFill>
        <p:spPr bwMode="auto">
          <a:xfrm>
            <a:off x="4211960" y="692696"/>
            <a:ext cx="1944216" cy="21525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repetitor_po_himii_i_biologi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00166" y="285728"/>
            <a:ext cx="3538552" cy="2781302"/>
          </a:xfrm>
          <a:prstGeom prst="rect">
            <a:avLst/>
          </a:prstGeom>
        </p:spPr>
      </p:pic>
      <p:pic>
        <p:nvPicPr>
          <p:cNvPr id="12" name="Рисунок 11" descr="IMG_622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465474">
            <a:off x="7211544" y="1607010"/>
            <a:ext cx="1762121" cy="26431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Рисунок 12" descr="фото103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0889385">
            <a:off x="4400216" y="4050757"/>
            <a:ext cx="2795590" cy="209669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5FC9C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Рисунок 13" descr="IMG_608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405231">
            <a:off x="5092624" y="389108"/>
            <a:ext cx="1928810" cy="289321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9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Содержимое 3" descr="IMG_610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571604" y="3500438"/>
            <a:ext cx="2571769" cy="17145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19672" y="260648"/>
            <a:ext cx="6984776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err="1" smtClean="0">
                <a:ln w="11430"/>
                <a:solidFill>
                  <a:srgbClr val="7030A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Обучающе-методический</a:t>
            </a:r>
            <a:r>
              <a:rPr lang="ru-RU" sz="2400" b="1" dirty="0" smtClean="0">
                <a:ln w="11430"/>
                <a:solidFill>
                  <a:srgbClr val="7030A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комплекс и литература:</a:t>
            </a:r>
            <a:endParaRPr lang="ru-RU" sz="2400" dirty="0"/>
          </a:p>
        </p:txBody>
      </p:sp>
      <p:pic>
        <p:nvPicPr>
          <p:cNvPr id="3" name="Picture 2" descr="http://pokupki-tambov.ru/files/goods/20150551038.jpg"/>
          <p:cNvPicPr>
            <a:picLocks noChangeAspect="1" noChangeArrowheads="1"/>
          </p:cNvPicPr>
          <p:nvPr/>
        </p:nvPicPr>
        <p:blipFill>
          <a:blip r:embed="rId2" cstate="print"/>
          <a:srcRect l="19274" r="21722"/>
          <a:stretch>
            <a:fillRect/>
          </a:stretch>
        </p:blipFill>
        <p:spPr bwMode="auto">
          <a:xfrm>
            <a:off x="7524328" y="3068960"/>
            <a:ext cx="1205373" cy="16767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6" descr="http://krasnoyarsk.dmir.ru/images/nauchnaya-vecherinka-na-vash-prazdnik-krasnoyarsk-2649504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7904" y="2636912"/>
            <a:ext cx="1741284" cy="136815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5" name="Picture 8" descr="http://s2.goods.ozstatic.by/1000/932/442/10/10442932_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19872" y="836712"/>
            <a:ext cx="1272141" cy="15265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10" descr="http://img2.wbstatic.net/big/new/2020000/2027816-1.jpg"/>
          <p:cNvPicPr>
            <a:picLocks noChangeAspect="1" noChangeArrowheads="1"/>
          </p:cNvPicPr>
          <p:nvPr/>
        </p:nvPicPr>
        <p:blipFill>
          <a:blip r:embed="rId5" cstate="print"/>
          <a:srcRect l="6999" t="5551" r="7322" b="7510"/>
          <a:stretch>
            <a:fillRect/>
          </a:stretch>
        </p:blipFill>
        <p:spPr bwMode="auto">
          <a:xfrm>
            <a:off x="4860032" y="836712"/>
            <a:ext cx="1180305" cy="15968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AutoShape 12" descr="http://s1.imgsource.ru/JAV9_rriGeElPS4cOLsn_RWQXbc=/fit-in/800x600/filters:filters:format(webp):fill(fff,true)/https:/32931.selcdn.ru/aggregator/images/offers/30/31/30316664-0de9-4453-9d2a-0c75e39ba7a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14" descr="http://s1.imgsource.ru/JAV9_rriGeElPS4cOLsn_RWQXbc=/fit-in/800x600/filters:filters:format(webp):fill(fff,true)/https:/32931.selcdn.ru/aggregator/images/offers/30/31/30316664-0de9-4453-9d2a-0c75e39ba7a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16" descr="http://s1.imgsource.ru/JAV9_rriGeElPS4cOLsn_RWQXbc=/fit-in/800x600/filters:filters:format(webp):fill(fff,true)/https:/32931.selcdn.ru/aggregator/images/offers/30/31/30316664-0de9-4453-9d2a-0c75e39ba7a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" name="Picture 18" descr="http://www.knigi-janzen.de/images/goods/big/00547529.jpg"/>
          <p:cNvPicPr>
            <a:picLocks noChangeAspect="1" noChangeArrowheads="1"/>
          </p:cNvPicPr>
          <p:nvPr/>
        </p:nvPicPr>
        <p:blipFill>
          <a:blip r:embed="rId6" cstate="print"/>
          <a:srcRect l="12600" r="14321"/>
          <a:stretch>
            <a:fillRect/>
          </a:stretch>
        </p:blipFill>
        <p:spPr bwMode="auto">
          <a:xfrm>
            <a:off x="5940152" y="2492896"/>
            <a:ext cx="1262946" cy="17281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20" descr="http://shop-paradise.com/media/product/6f0/bol-shaja-jenciklopedija-rossijskih-pochemuchek-89d.jpg"/>
          <p:cNvPicPr>
            <a:picLocks noChangeAspect="1" noChangeArrowheads="1"/>
          </p:cNvPicPr>
          <p:nvPr/>
        </p:nvPicPr>
        <p:blipFill>
          <a:blip r:embed="rId7" cstate="print"/>
          <a:srcRect l="12771" r="12729"/>
          <a:stretch>
            <a:fillRect/>
          </a:stretch>
        </p:blipFill>
        <p:spPr bwMode="auto">
          <a:xfrm>
            <a:off x="1907704" y="836712"/>
            <a:ext cx="1341144" cy="1800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24" descr="http://st.stranamam.ru/data/cache/2015jan/23/46/14762752_32758.jpg"/>
          <p:cNvPicPr>
            <a:picLocks noChangeAspect="1" noChangeArrowheads="1"/>
          </p:cNvPicPr>
          <p:nvPr/>
        </p:nvPicPr>
        <p:blipFill>
          <a:blip r:embed="rId8" cstate="print"/>
          <a:srcRect l="4395" t="6643" r="54289" b="4339"/>
          <a:stretch>
            <a:fillRect/>
          </a:stretch>
        </p:blipFill>
        <p:spPr bwMode="auto">
          <a:xfrm>
            <a:off x="7524328" y="908720"/>
            <a:ext cx="1363853" cy="19442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Picture 28" descr="http://stalker.petrovka.ua/thumbs/158518----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228184" y="836712"/>
            <a:ext cx="1157009" cy="15026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835696" y="4293096"/>
            <a:ext cx="1620020" cy="22915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508104" y="4293096"/>
            <a:ext cx="1584953" cy="23042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635896" y="4149080"/>
            <a:ext cx="1752609" cy="24719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Picture 14" descr="http://lit.govuadocs.com.ua/tw_files2/urls_123/174/d-173109/173109_html_595e5eac.jpg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35696" y="2780928"/>
            <a:ext cx="1512168" cy="1543271"/>
          </a:xfrm>
          <a:prstGeom prst="rect">
            <a:avLst/>
          </a:prstGeom>
          <a:noFill/>
        </p:spPr>
      </p:pic>
      <p:pic>
        <p:nvPicPr>
          <p:cNvPr id="19" name="Picture 2" descr="https://i.ss.lv/gallery/1/12/2875/for-children-hobby-groups-gardens-educators-nannies-tutors-574851.800.jpg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24328" y="4725144"/>
            <a:ext cx="1198472" cy="18642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051720" y="404664"/>
            <a:ext cx="5637249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2400" b="1" dirty="0" smtClean="0">
                <a:ln w="11430"/>
                <a:solidFill>
                  <a:srgbClr val="7030A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Малая Академия одаренности «Эрудит»</a:t>
            </a:r>
            <a:endParaRPr lang="ru-RU" sz="2400" dirty="0"/>
          </a:p>
        </p:txBody>
      </p:sp>
      <p:graphicFrame>
        <p:nvGraphicFramePr>
          <p:cNvPr id="4" name="Схема 3"/>
          <p:cNvGraphicFramePr/>
          <p:nvPr/>
        </p:nvGraphicFramePr>
        <p:xfrm>
          <a:off x="1763688" y="1000108"/>
          <a:ext cx="7128792" cy="54532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/>
        </p:nvGraphicFramePr>
        <p:xfrm>
          <a:off x="683568" y="476672"/>
          <a:ext cx="7128792" cy="59046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Схема 5"/>
          <p:cNvGraphicFramePr/>
          <p:nvPr/>
        </p:nvGraphicFramePr>
        <p:xfrm>
          <a:off x="2987824" y="404664"/>
          <a:ext cx="5904656" cy="2304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graphicFrame>
        <p:nvGraphicFramePr>
          <p:cNvPr id="7" name="Схема 6"/>
          <p:cNvGraphicFramePr/>
          <p:nvPr/>
        </p:nvGraphicFramePr>
        <p:xfrm>
          <a:off x="3203848" y="4149080"/>
          <a:ext cx="5760640" cy="2304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sp>
        <p:nvSpPr>
          <p:cNvPr id="8" name="Штриховая стрелка вправо 7"/>
          <p:cNvSpPr/>
          <p:nvPr/>
        </p:nvSpPr>
        <p:spPr>
          <a:xfrm>
            <a:off x="2915816" y="1052736"/>
            <a:ext cx="546360" cy="484632"/>
          </a:xfrm>
          <a:prstGeom prst="striped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Штриховая стрелка вправо 8"/>
          <p:cNvSpPr/>
          <p:nvPr/>
        </p:nvSpPr>
        <p:spPr>
          <a:xfrm>
            <a:off x="2987824" y="5013176"/>
            <a:ext cx="546360" cy="484632"/>
          </a:xfrm>
          <a:prstGeom prst="striped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2987824" y="3140968"/>
            <a:ext cx="5976664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b="1" dirty="0" smtClean="0">
                <a:ln w="11430"/>
                <a:solidFill>
                  <a:srgbClr val="7030A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«Дошколёнок: по ступенькам интеллекта»</a:t>
            </a:r>
            <a:endParaRPr lang="ru-RU" sz="24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987824" y="188640"/>
            <a:ext cx="4536504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b="1" dirty="0" smtClean="0">
                <a:ln w="11430"/>
                <a:solidFill>
                  <a:srgbClr val="7030A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Модель реализации программы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55776" y="188640"/>
            <a:ext cx="4536504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n w="11430"/>
                <a:solidFill>
                  <a:srgbClr val="7030A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Направления работы</a:t>
            </a:r>
            <a:endParaRPr lang="ru-RU" sz="2800" dirty="0"/>
          </a:p>
        </p:txBody>
      </p:sp>
      <p:graphicFrame>
        <p:nvGraphicFramePr>
          <p:cNvPr id="4" name="Схема 3"/>
          <p:cNvGraphicFramePr/>
          <p:nvPr/>
        </p:nvGraphicFramePr>
        <p:xfrm>
          <a:off x="1547664" y="2348880"/>
          <a:ext cx="7056784" cy="43204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2" descr="C:\Users\Пользователь\Desktop\малая академия эмблема.jpg"/>
          <p:cNvPicPr>
            <a:picLocks noChangeAspect="1" noChangeArrowheads="1"/>
          </p:cNvPicPr>
          <p:nvPr/>
        </p:nvPicPr>
        <p:blipFill>
          <a:blip r:embed="rId6" cstate="print"/>
          <a:srcRect l="23225" t="4851" r="20863" b="33200"/>
          <a:stretch>
            <a:fillRect/>
          </a:stretch>
        </p:blipFill>
        <p:spPr bwMode="auto">
          <a:xfrm>
            <a:off x="3779912" y="836712"/>
            <a:ext cx="1763585" cy="1465514"/>
          </a:xfrm>
          <a:prstGeom prst="plaque">
            <a:avLst/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55776" y="260648"/>
            <a:ext cx="4536504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n w="11430"/>
                <a:solidFill>
                  <a:srgbClr val="7030A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Формы работы</a:t>
            </a:r>
            <a:endParaRPr lang="ru-RU" sz="2800" dirty="0"/>
          </a:p>
        </p:txBody>
      </p:sp>
      <p:pic>
        <p:nvPicPr>
          <p:cNvPr id="3" name="Picture 2" descr="C:\Users\Пользователь\Desktop\малая академия эмблема.jpg"/>
          <p:cNvPicPr>
            <a:picLocks noChangeAspect="1" noChangeArrowheads="1"/>
          </p:cNvPicPr>
          <p:nvPr/>
        </p:nvPicPr>
        <p:blipFill>
          <a:blip r:embed="rId2" cstate="print"/>
          <a:srcRect l="23225" t="4851" r="20863" b="33200"/>
          <a:stretch>
            <a:fillRect/>
          </a:stretch>
        </p:blipFill>
        <p:spPr bwMode="auto">
          <a:xfrm>
            <a:off x="3851920" y="980728"/>
            <a:ext cx="1763585" cy="1465514"/>
          </a:xfrm>
          <a:prstGeom prst="plaque">
            <a:avLst/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Блок-схема: документ 3"/>
          <p:cNvSpPr/>
          <p:nvPr/>
        </p:nvSpPr>
        <p:spPr>
          <a:xfrm>
            <a:off x="1835696" y="3356992"/>
            <a:ext cx="1728192" cy="504056"/>
          </a:xfrm>
          <a:prstGeom prst="flowChartDocumen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i="1" dirty="0" smtClean="0"/>
              <a:t>математика</a:t>
            </a:r>
            <a:endParaRPr lang="ru-RU" b="1" i="1" dirty="0"/>
          </a:p>
        </p:txBody>
      </p:sp>
      <p:sp>
        <p:nvSpPr>
          <p:cNvPr id="7" name="Загнутый угол 6"/>
          <p:cNvSpPr/>
          <p:nvPr/>
        </p:nvSpPr>
        <p:spPr>
          <a:xfrm>
            <a:off x="1907704" y="2708920"/>
            <a:ext cx="3024336" cy="360040"/>
          </a:xfrm>
          <a:prstGeom prst="foldedCorner">
            <a:avLst>
              <a:gd name="adj" fmla="val 46074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Тематические недели</a:t>
            </a:r>
            <a:endParaRPr lang="ru-RU" sz="2000" b="1" dirty="0"/>
          </a:p>
        </p:txBody>
      </p:sp>
      <p:sp>
        <p:nvSpPr>
          <p:cNvPr id="8" name="Блок-схема: документ 7"/>
          <p:cNvSpPr/>
          <p:nvPr/>
        </p:nvSpPr>
        <p:spPr>
          <a:xfrm>
            <a:off x="3779912" y="3356992"/>
            <a:ext cx="2232248" cy="504056"/>
          </a:xfrm>
          <a:prstGeom prst="flowChartDocumen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i="1" dirty="0" smtClean="0"/>
              <a:t>Окружающий мир</a:t>
            </a:r>
            <a:endParaRPr lang="ru-RU" b="1" i="1" dirty="0"/>
          </a:p>
        </p:txBody>
      </p:sp>
      <p:sp>
        <p:nvSpPr>
          <p:cNvPr id="9" name="Блок-схема: документ 8"/>
          <p:cNvSpPr/>
          <p:nvPr/>
        </p:nvSpPr>
        <p:spPr>
          <a:xfrm>
            <a:off x="6444208" y="3356992"/>
            <a:ext cx="1512168" cy="504056"/>
          </a:xfrm>
          <a:prstGeom prst="flowChartDocumen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i="1" dirty="0" smtClean="0"/>
              <a:t>словесность</a:t>
            </a:r>
            <a:endParaRPr lang="ru-RU" b="1" i="1" dirty="0"/>
          </a:p>
        </p:txBody>
      </p:sp>
      <p:sp>
        <p:nvSpPr>
          <p:cNvPr id="10" name="Загнутый угол 9"/>
          <p:cNvSpPr/>
          <p:nvPr/>
        </p:nvSpPr>
        <p:spPr>
          <a:xfrm>
            <a:off x="1835696" y="3933056"/>
            <a:ext cx="6984776" cy="360040"/>
          </a:xfrm>
          <a:prstGeom prst="foldedCorner">
            <a:avLst>
              <a:gd name="adj" fmla="val 50000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Интеллектуальные  конкурсы, познавательные викторины</a:t>
            </a:r>
            <a:endParaRPr lang="ru-RU" sz="2000" b="1" dirty="0"/>
          </a:p>
        </p:txBody>
      </p:sp>
      <p:sp>
        <p:nvSpPr>
          <p:cNvPr id="11" name="Блок-схема: документ 10"/>
          <p:cNvSpPr/>
          <p:nvPr/>
        </p:nvSpPr>
        <p:spPr>
          <a:xfrm>
            <a:off x="1835696" y="4437112"/>
            <a:ext cx="6696744" cy="936104"/>
          </a:xfrm>
          <a:prstGeom prst="flowChartDocumen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i="1" dirty="0" smtClean="0"/>
              <a:t>«Математика в развивающих играх», «Знаток математики», «Я открываю мир», литературные викторины по сказкам и произведениям детских писателей, «Своя игра» и т.д.</a:t>
            </a:r>
            <a:endParaRPr lang="ru-RU" b="1" i="1" dirty="0"/>
          </a:p>
        </p:txBody>
      </p:sp>
      <p:sp>
        <p:nvSpPr>
          <p:cNvPr id="14" name="Загнутый угол 13"/>
          <p:cNvSpPr/>
          <p:nvPr/>
        </p:nvSpPr>
        <p:spPr>
          <a:xfrm>
            <a:off x="1979712" y="5445224"/>
            <a:ext cx="6696744" cy="360040"/>
          </a:xfrm>
          <a:prstGeom prst="foldedCorner">
            <a:avLst>
              <a:gd name="adj" fmla="val 50000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Интеллектуальные марафоны</a:t>
            </a:r>
            <a:endParaRPr lang="ru-RU" sz="2000" b="1" dirty="0"/>
          </a:p>
        </p:txBody>
      </p:sp>
      <p:sp>
        <p:nvSpPr>
          <p:cNvPr id="15" name="Загнутый угол 14"/>
          <p:cNvSpPr/>
          <p:nvPr/>
        </p:nvSpPr>
        <p:spPr>
          <a:xfrm>
            <a:off x="1907704" y="6021288"/>
            <a:ext cx="6768752" cy="360040"/>
          </a:xfrm>
          <a:prstGeom prst="foldedCorner">
            <a:avLst>
              <a:gd name="adj" fmla="val 50000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Малые  интеллектуальные олимпиады</a:t>
            </a:r>
            <a:endParaRPr lang="ru-RU" sz="2000" b="1" dirty="0"/>
          </a:p>
        </p:txBody>
      </p:sp>
      <p:cxnSp>
        <p:nvCxnSpPr>
          <p:cNvPr id="17" name="Прямая со стрелкой 16"/>
          <p:cNvCxnSpPr/>
          <p:nvPr/>
        </p:nvCxnSpPr>
        <p:spPr>
          <a:xfrm flipH="1">
            <a:off x="1979712" y="2996952"/>
            <a:ext cx="288032" cy="36004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4716016" y="2996952"/>
            <a:ext cx="0" cy="43204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>
            <a:off x="5148064" y="2924944"/>
            <a:ext cx="1368152" cy="36004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>
            <a:off x="2051720" y="3717032"/>
            <a:ext cx="0" cy="43204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>
            <a:off x="5940152" y="3573016"/>
            <a:ext cx="0" cy="43204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>
            <a:off x="7884368" y="3573016"/>
            <a:ext cx="0" cy="43204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>
            <a:off x="8316416" y="4149080"/>
            <a:ext cx="0" cy="64807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>
            <a:off x="8316416" y="5085184"/>
            <a:ext cx="0" cy="43204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>
            <a:off x="8028384" y="5733256"/>
            <a:ext cx="0" cy="43204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Пользователь\Desktop\малая академия эмблема.jpg"/>
          <p:cNvPicPr>
            <a:picLocks noChangeAspect="1" noChangeArrowheads="1"/>
          </p:cNvPicPr>
          <p:nvPr/>
        </p:nvPicPr>
        <p:blipFill>
          <a:blip r:embed="rId2" cstate="print"/>
          <a:srcRect l="23225" t="4851" r="20863" b="33200"/>
          <a:stretch>
            <a:fillRect/>
          </a:stretch>
        </p:blipFill>
        <p:spPr bwMode="auto">
          <a:xfrm>
            <a:off x="323528" y="836712"/>
            <a:ext cx="2339650" cy="1944216"/>
          </a:xfrm>
          <a:prstGeom prst="plaque">
            <a:avLst/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2555776" y="260648"/>
            <a:ext cx="4536504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n w="11430"/>
                <a:solidFill>
                  <a:srgbClr val="7030A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Результативность</a:t>
            </a:r>
            <a:endParaRPr lang="ru-RU" sz="2800" dirty="0"/>
          </a:p>
        </p:txBody>
      </p:sp>
      <p:sp>
        <p:nvSpPr>
          <p:cNvPr id="4" name="Загнутый угол 3"/>
          <p:cNvSpPr/>
          <p:nvPr/>
        </p:nvSpPr>
        <p:spPr>
          <a:xfrm>
            <a:off x="1691680" y="3212976"/>
            <a:ext cx="6768752" cy="576064"/>
          </a:xfrm>
          <a:prstGeom prst="foldedCorner">
            <a:avLst>
              <a:gd name="adj" fmla="val 50000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000" b="1" dirty="0" smtClean="0"/>
          </a:p>
          <a:p>
            <a:pPr algn="ctr"/>
            <a:r>
              <a:rPr lang="ru-RU" sz="2000" b="1" dirty="0" smtClean="0"/>
              <a:t>Участие в научном обществе обучающихся </a:t>
            </a:r>
            <a:r>
              <a:rPr lang="ru-RU" sz="2000" b="1" dirty="0" smtClean="0">
                <a:solidFill>
                  <a:srgbClr val="FF0000"/>
                </a:solidFill>
              </a:rPr>
              <a:t>«Почемучки»</a:t>
            </a:r>
            <a:endParaRPr lang="ru-RU" sz="2000" b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C:\Users\Пользователь\Desktop\визитка НОО Почемучки\Почемучки визитка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3225" t="18500" r="24800" b="16401"/>
          <a:stretch>
            <a:fillRect/>
          </a:stretch>
        </p:blipFill>
        <p:spPr bwMode="auto">
          <a:xfrm>
            <a:off x="3419872" y="836712"/>
            <a:ext cx="2452917" cy="2304256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51520" y="4005064"/>
            <a:ext cx="4752528" cy="83099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включение в экспериментально - исследовательскую деятельность в соответствии с познавательными интересами</a:t>
            </a:r>
            <a:endParaRPr lang="ru-RU" sz="16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076056" y="4005064"/>
            <a:ext cx="3779912" cy="83099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600" b="1" i="1" dirty="0" smtClean="0">
                <a:latin typeface="Times New Roman"/>
                <a:ea typeface="Calibri"/>
              </a:rPr>
              <a:t>обучение работе с познавательной литературой, формирование культуры научного исследования</a:t>
            </a:r>
            <a:endParaRPr lang="ru-RU" sz="1600" b="1" i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763688" y="5013176"/>
            <a:ext cx="5436096" cy="5847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600" b="1" i="1" dirty="0" smtClean="0">
                <a:latin typeface="Times New Roman"/>
                <a:ea typeface="Calibri"/>
              </a:rPr>
              <a:t>оказание практической помощи в проведении экспериментальной и исследовательской работы</a:t>
            </a:r>
            <a:endParaRPr lang="ru-RU" sz="1600" b="1" i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475656" y="5805264"/>
            <a:ext cx="6840760" cy="5847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600" b="1" i="1" dirty="0" smtClean="0">
                <a:latin typeface="Times New Roman"/>
                <a:ea typeface="Calibri"/>
              </a:rPr>
              <a:t>подготовка к участию в Фестивалях проектных и исследовательских работ дошкольников на уровне ОУ и муниципальном уровне</a:t>
            </a:r>
            <a:endParaRPr lang="ru-RU" sz="1600" b="1" i="1" dirty="0"/>
          </a:p>
        </p:txBody>
      </p:sp>
      <p:cxnSp>
        <p:nvCxnSpPr>
          <p:cNvPr id="11" name="Прямая со стрелкой 10"/>
          <p:cNvCxnSpPr/>
          <p:nvPr/>
        </p:nvCxnSpPr>
        <p:spPr>
          <a:xfrm>
            <a:off x="1835696" y="3717032"/>
            <a:ext cx="0" cy="43204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8460432" y="3573016"/>
            <a:ext cx="0" cy="43204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4788024" y="4581128"/>
            <a:ext cx="0" cy="43204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7164288" y="4797152"/>
            <a:ext cx="0" cy="43204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7020272" y="5445224"/>
            <a:ext cx="0" cy="43204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16" name="Picture 16" descr="http://i66.fastpic.ru/big/2014/1005/51/5eef8b1bfb70182573df59656ba16b51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52320" y="4509120"/>
            <a:ext cx="1152128" cy="1252181"/>
          </a:xfrm>
          <a:prstGeom prst="rect">
            <a:avLst/>
          </a:prstGeom>
          <a:noFill/>
        </p:spPr>
      </p:pic>
      <p:pic>
        <p:nvPicPr>
          <p:cNvPr id="17" name="Picture 6" descr="http://lit.govuadocs.com.ua/tw_files2/urls_145/22/d-21796/21796_html_m4f062407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60232" y="404664"/>
            <a:ext cx="2020256" cy="25882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Users\Пользователь\Desktop\Эмблема 4.jpg"/>
          <p:cNvPicPr>
            <a:picLocks noChangeAspect="1" noChangeArrowheads="1"/>
          </p:cNvPicPr>
          <p:nvPr/>
        </p:nvPicPr>
        <p:blipFill>
          <a:blip r:embed="rId2" cstate="print"/>
          <a:srcRect l="8082" t="6062" r="3024" b="21206"/>
          <a:stretch>
            <a:fillRect/>
          </a:stretch>
        </p:blipFill>
        <p:spPr bwMode="auto">
          <a:xfrm>
            <a:off x="179512" y="188640"/>
            <a:ext cx="2459208" cy="2304256"/>
          </a:xfrm>
          <a:prstGeom prst="ellipse">
            <a:avLst/>
          </a:prstGeom>
          <a:ln w="190500" cap="rnd">
            <a:solidFill>
              <a:srgbClr val="0070C0"/>
            </a:solidFill>
            <a:prstDash val="solid"/>
          </a:ln>
          <a:effectLst/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899592" y="4442630"/>
            <a:ext cx="7992888" cy="2092881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</a:tabLst>
            </a:pPr>
            <a:r>
              <a:rPr kumimoji="0" lang="ru-RU" sz="16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Цель фестиваля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– развитие исследовательских способностей, навыков и умений проведения экспериментальной работы.</a:t>
            </a:r>
            <a:endParaRPr kumimoji="0" lang="ru-RU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</a:tabLst>
            </a:pPr>
            <a:r>
              <a:rPr kumimoji="0" lang="ru-RU" sz="1600" b="1" i="1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Задачи:</a:t>
            </a:r>
            <a:endParaRPr kumimoji="0" lang="ru-RU" sz="1050" b="1" i="0" u="sng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80975" algn="l"/>
              </a:tabLs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Формирование у дошкольников и педагогов представления о поисковой деятельности как ведущем способе познания окружающего мира. </a:t>
            </a:r>
            <a:endParaRPr kumimoji="0" lang="ru-RU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80975" algn="l"/>
              </a:tabLs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Содействие развитию и распространению педагогических технологий проведения опытов и исследований с дошкольниками. </a:t>
            </a:r>
            <a:endParaRPr kumimoji="0" lang="ru-RU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80975" algn="l"/>
              </a:tabLs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Содействие развитию творческой исследовательской активности детей.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</a:tabLs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Стимулирование у дошкольников интереса к опытно-экспериментальной деятельности</a:t>
            </a: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Блок-схема: узел 4"/>
          <p:cNvSpPr/>
          <p:nvPr/>
        </p:nvSpPr>
        <p:spPr>
          <a:xfrm>
            <a:off x="2843808" y="188640"/>
            <a:ext cx="2376264" cy="1512168"/>
          </a:xfrm>
          <a:prstGeom prst="flowChartConnector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Детские исследовательские проекты</a:t>
            </a:r>
            <a:endParaRPr lang="ru-RU" sz="1400" b="1" dirty="0"/>
          </a:p>
        </p:txBody>
      </p:sp>
      <p:sp>
        <p:nvSpPr>
          <p:cNvPr id="7" name="Блок-схема: узел 6"/>
          <p:cNvSpPr/>
          <p:nvPr/>
        </p:nvSpPr>
        <p:spPr>
          <a:xfrm>
            <a:off x="395536" y="2708920"/>
            <a:ext cx="2448272" cy="1512168"/>
          </a:xfrm>
          <a:prstGeom prst="flowChartConnector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Педагогические идеи для исследовательских работ дошкольников</a:t>
            </a:r>
            <a:endParaRPr lang="ru-RU" sz="1400" b="1" dirty="0"/>
          </a:p>
        </p:txBody>
      </p:sp>
      <p:pic>
        <p:nvPicPr>
          <p:cNvPr id="2050" name="Picture 2" descr="C:\Users\Пользователь\Desktop\работа с одаренными детьми\фестиваль\открытие фестиваля\Слайд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9792" y="1700808"/>
            <a:ext cx="2016224" cy="1512168"/>
          </a:xfrm>
          <a:prstGeom prst="rect">
            <a:avLst/>
          </a:prstGeom>
          <a:noFill/>
        </p:spPr>
      </p:pic>
      <p:cxnSp>
        <p:nvCxnSpPr>
          <p:cNvPr id="14" name="Прямая со стрелкой 13"/>
          <p:cNvCxnSpPr/>
          <p:nvPr/>
        </p:nvCxnSpPr>
        <p:spPr>
          <a:xfrm flipV="1">
            <a:off x="2627784" y="980728"/>
            <a:ext cx="504056" cy="36004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1619672" y="2492896"/>
            <a:ext cx="0" cy="43204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13" name="Picture 3" descr="C:\Users\Пользователь\Desktop\работа с одаренными детьми\фестиваль\открытие фестиваля\Слайд1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72200" y="260648"/>
            <a:ext cx="2531773" cy="1898830"/>
          </a:xfrm>
          <a:prstGeom prst="rect">
            <a:avLst/>
          </a:prstGeom>
          <a:noFill/>
        </p:spPr>
      </p:pic>
      <p:pic>
        <p:nvPicPr>
          <p:cNvPr id="12" name="Picture 4" descr="C:\Users\Пользователь\Desktop\работа с одаренными детьми\фестиваль\открытие фестиваля\Слайд1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8024" y="1340768"/>
            <a:ext cx="2051720" cy="1538790"/>
          </a:xfrm>
          <a:prstGeom prst="rect">
            <a:avLst/>
          </a:prstGeom>
          <a:noFill/>
        </p:spPr>
      </p:pic>
      <p:pic>
        <p:nvPicPr>
          <p:cNvPr id="19" name="Picture 5" descr="C:\Users\Пользователь\Desktop\работа с одаренными детьми\фестиваль\открытие фестиваля\Слайд1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44008" y="2924944"/>
            <a:ext cx="1979712" cy="1484784"/>
          </a:xfrm>
          <a:prstGeom prst="rect">
            <a:avLst/>
          </a:prstGeom>
          <a:noFill/>
        </p:spPr>
      </p:pic>
      <p:pic>
        <p:nvPicPr>
          <p:cNvPr id="20" name="Picture 7" descr="C:\Users\Пользователь\Desktop\работа с одаренными детьми\фестиваль\открытие фестиваля\Слайд19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915816" y="3284984"/>
            <a:ext cx="1547664" cy="1160748"/>
          </a:xfrm>
          <a:prstGeom prst="rect">
            <a:avLst/>
          </a:prstGeom>
          <a:noFill/>
        </p:spPr>
      </p:pic>
      <p:pic>
        <p:nvPicPr>
          <p:cNvPr id="21" name="Picture 6" descr="C:\Users\Пользователь\Desktop\работа с одаренными детьми\фестиваль\открытие фестиваля\Слайд18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660232" y="2276872"/>
            <a:ext cx="2267744" cy="17008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Пользователь\Desktop\визитка НОО Почемучки\Почемучки визитка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3225" t="18500" r="24800" b="16401"/>
          <a:stretch>
            <a:fillRect/>
          </a:stretch>
        </p:blipFill>
        <p:spPr bwMode="auto">
          <a:xfrm>
            <a:off x="1357290" y="285728"/>
            <a:ext cx="2452917" cy="2304256"/>
          </a:xfrm>
          <a:prstGeom prst="rect">
            <a:avLst/>
          </a:prstGeom>
          <a:noFill/>
        </p:spPr>
      </p:pic>
      <p:graphicFrame>
        <p:nvGraphicFramePr>
          <p:cNvPr id="5" name="Схема 4"/>
          <p:cNvGraphicFramePr/>
          <p:nvPr/>
        </p:nvGraphicFramePr>
        <p:xfrm>
          <a:off x="3929058" y="428604"/>
          <a:ext cx="4429156" cy="15001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Рисунок 5" descr="_MG_1336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214678" y="2071678"/>
            <a:ext cx="2928926" cy="195261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5FC9C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_MG_1375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 rot="267940">
            <a:off x="6417302" y="2163778"/>
            <a:ext cx="2428860" cy="16192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 descr="_MG_1390.jpg"/>
          <p:cNvPicPr>
            <a:picLocks noChangeAspect="1"/>
          </p:cNvPicPr>
          <p:nvPr/>
        </p:nvPicPr>
        <p:blipFill>
          <a:blip r:embed="rId9" cstate="print"/>
          <a:srcRect r="40625"/>
          <a:stretch>
            <a:fillRect/>
          </a:stretch>
        </p:blipFill>
        <p:spPr>
          <a:xfrm>
            <a:off x="1643042" y="3286124"/>
            <a:ext cx="1442137" cy="16192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5FC9C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 descr="_MG_1401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215074" y="4286256"/>
            <a:ext cx="2607455" cy="1738303"/>
          </a:xfrm>
          <a:prstGeom prst="rect">
            <a:avLst/>
          </a:prstGeom>
          <a:ln w="190500" cap="sq">
            <a:solidFill>
              <a:srgbClr val="F5FC9C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1" name="Рисунок 10" descr="_MG_1432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3428992" y="4357694"/>
            <a:ext cx="2571736" cy="171449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CC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63688" y="260648"/>
            <a:ext cx="7128792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ln w="11430"/>
                <a:solidFill>
                  <a:srgbClr val="7030A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Тематическое планирование занятий </a:t>
            </a:r>
          </a:p>
          <a:p>
            <a:pPr algn="ctr"/>
            <a:r>
              <a:rPr lang="ru-RU" sz="1400" b="1" dirty="0" smtClean="0">
                <a:ln w="11430"/>
                <a:solidFill>
                  <a:srgbClr val="7030A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Малой академии одаренности «Эрудит»</a:t>
            </a:r>
            <a:endParaRPr lang="ru-RU" sz="1400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857357" y="857233"/>
          <a:ext cx="7072363" cy="5848768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888988"/>
                <a:gridCol w="1968532"/>
                <a:gridCol w="3214710"/>
                <a:gridCol w="1000133"/>
              </a:tblGrid>
              <a:tr h="357189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1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Месяц</a:t>
                      </a:r>
                      <a:endParaRPr lang="ru-RU" sz="1100" b="1" dirty="0">
                        <a:solidFill>
                          <a:srgbClr val="FF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3947" marR="53947" marT="0" marB="0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Вид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деятельности</a:t>
                      </a:r>
                      <a:endParaRPr lang="ru-RU" sz="1100" b="1" dirty="0">
                        <a:solidFill>
                          <a:srgbClr val="FF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3947" marR="53947" marT="0" marB="0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Название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занятия</a:t>
                      </a:r>
                      <a:endParaRPr lang="ru-RU" sz="1100" b="1" dirty="0">
                        <a:solidFill>
                          <a:srgbClr val="FF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3947" marR="53947" marT="0" marB="0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Количество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часов</a:t>
                      </a:r>
                      <a:endParaRPr lang="ru-RU" sz="1100" b="1" dirty="0">
                        <a:solidFill>
                          <a:srgbClr val="FF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3947" marR="53947" marT="0" marB="0">
                    <a:solidFill>
                      <a:srgbClr val="FFFFCC"/>
                    </a:solidFill>
                  </a:tcPr>
                </a:tc>
              </a:tr>
              <a:tr h="142876">
                <a:tc rowSpan="3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Октябрь</a:t>
                      </a:r>
                      <a:endParaRPr lang="ru-RU" sz="1100" b="1" dirty="0">
                        <a:solidFill>
                          <a:srgbClr val="7030A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3947" marR="53947" marT="0" marB="0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kern="12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          </a:t>
                      </a:r>
                      <a:r>
                        <a:rPr lang="ru-RU" sz="1000" b="1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математика</a:t>
                      </a:r>
                      <a:r>
                        <a:rPr lang="ru-RU" sz="1000" kern="12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     </a:t>
                      </a:r>
                    </a:p>
                  </a:txBody>
                  <a:tcPr marL="53947" marR="53947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kern="12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  </a:t>
                      </a:r>
                      <a:r>
                        <a:rPr lang="ru-RU" sz="1000" b="1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Блоки</a:t>
                      </a:r>
                      <a:r>
                        <a:rPr lang="ru-RU" sz="1000" b="1" baseline="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000" b="1" baseline="0" dirty="0" err="1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Дьениша</a:t>
                      </a:r>
                      <a:r>
                        <a:rPr lang="ru-RU" sz="1000" b="1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»</a:t>
                      </a:r>
                      <a:r>
                        <a:rPr lang="ru-RU" sz="1000" kern="12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                            </a:t>
                      </a:r>
                      <a:endParaRPr lang="ru-RU" sz="1000" b="1" dirty="0">
                        <a:solidFill>
                          <a:srgbClr val="7030A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3947" marR="53947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7030A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53947" marR="53947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1895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Окружающий</a:t>
                      </a:r>
                      <a:r>
                        <a:rPr lang="ru-RU" sz="1000" b="1" baseline="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мир</a:t>
                      </a:r>
                      <a:endParaRPr lang="ru-RU" sz="1000" b="1" dirty="0" smtClean="0">
                        <a:solidFill>
                          <a:srgbClr val="7030A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000" b="1" dirty="0">
                        <a:solidFill>
                          <a:srgbClr val="7030A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3947" marR="53947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«Живое</a:t>
                      </a:r>
                      <a:r>
                        <a:rPr lang="ru-RU" sz="1000" b="1" baseline="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и не живое»</a:t>
                      </a:r>
                      <a:endParaRPr lang="ru-RU" sz="1000" b="1" dirty="0" smtClean="0">
                        <a:solidFill>
                          <a:srgbClr val="7030A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000" b="1" dirty="0">
                        <a:solidFill>
                          <a:srgbClr val="7030A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3947" marR="53947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</a:t>
                      </a:r>
                      <a:endParaRPr lang="ru-RU" sz="1100" b="1" dirty="0">
                        <a:solidFill>
                          <a:srgbClr val="7030A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3947" marR="53947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CC"/>
                    </a:solidFill>
                  </a:tcPr>
                </a:tc>
              </a:tr>
              <a:tr h="2419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Словесность</a:t>
                      </a:r>
                      <a:r>
                        <a:rPr lang="ru-RU" sz="1000" b="1" baseline="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endParaRPr lang="ru-RU" sz="1000" b="1" dirty="0" smtClean="0">
                        <a:solidFill>
                          <a:srgbClr val="7030A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000" b="1" dirty="0">
                        <a:solidFill>
                          <a:srgbClr val="7030A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3947" marR="53947" marT="0" marB="0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«В</a:t>
                      </a:r>
                      <a:r>
                        <a:rPr lang="ru-RU" sz="1000" b="1" baseline="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гостях у сказки</a:t>
                      </a:r>
                      <a:r>
                        <a:rPr lang="ru-RU" sz="1000" b="1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»</a:t>
                      </a:r>
                      <a:endParaRPr lang="ru-RU" sz="1000" b="1" dirty="0" smtClean="0">
                        <a:solidFill>
                          <a:srgbClr val="7030A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000" b="1" dirty="0">
                        <a:solidFill>
                          <a:srgbClr val="7030A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3947" marR="53947" marT="0" marB="0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7030A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53947" marR="53947" marT="0" marB="0">
                    <a:solidFill>
                      <a:srgbClr val="FFFFCC"/>
                    </a:solidFill>
                  </a:tcPr>
                </a:tc>
              </a:tr>
              <a:tr h="270599">
                <a:tc rowSpan="3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Ноябрь</a:t>
                      </a:r>
                      <a:endParaRPr lang="ru-RU" sz="1100" b="1">
                        <a:solidFill>
                          <a:srgbClr val="7030A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3947" marR="53947" marT="0" marB="0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математика</a:t>
                      </a:r>
                    </a:p>
                  </a:txBody>
                  <a:tcPr marL="53947" marR="53947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«Палочки </a:t>
                      </a:r>
                      <a:r>
                        <a:rPr lang="ru-RU" sz="1000" b="1" dirty="0" err="1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Кюизенера</a:t>
                      </a:r>
                      <a:r>
                        <a:rPr lang="ru-RU" sz="1000" b="1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»</a:t>
                      </a:r>
                    </a:p>
                  </a:txBody>
                  <a:tcPr marL="53947" marR="53947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7030A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53947" marR="53947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43128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Окружающий</a:t>
                      </a:r>
                      <a:r>
                        <a:rPr lang="ru-RU" sz="1000" b="1" baseline="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мир</a:t>
                      </a:r>
                      <a:endParaRPr lang="ru-RU" sz="1000" b="1" dirty="0" smtClean="0">
                        <a:solidFill>
                          <a:srgbClr val="7030A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000" b="1" dirty="0">
                        <a:solidFill>
                          <a:srgbClr val="7030A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3947" marR="53947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«Свойства</a:t>
                      </a:r>
                      <a:r>
                        <a:rPr lang="ru-RU" sz="1000" b="1" baseline="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песка</a:t>
                      </a:r>
                      <a:r>
                        <a:rPr lang="ru-RU" sz="1000" b="1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»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«Опыты и эксперименты с песком»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«Учимся</a:t>
                      </a:r>
                      <a:r>
                        <a:rPr lang="ru-RU" sz="1000" b="1" baseline="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 проектировать»</a:t>
                      </a:r>
                      <a:endParaRPr lang="ru-RU" sz="1000" b="1" dirty="0" smtClean="0">
                        <a:solidFill>
                          <a:srgbClr val="7030A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3947" marR="53947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</a:t>
                      </a:r>
                      <a:endParaRPr lang="ru-RU" sz="1100" b="1" dirty="0">
                        <a:solidFill>
                          <a:srgbClr val="7030A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3947" marR="53947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CC"/>
                    </a:solidFill>
                  </a:tcPr>
                </a:tc>
              </a:tr>
              <a:tr h="20947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Словесность</a:t>
                      </a:r>
                    </a:p>
                  </a:txBody>
                  <a:tcPr marL="53947" marR="53947" marT="0" marB="0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«Моделирование»</a:t>
                      </a:r>
                      <a:endParaRPr lang="ru-RU" sz="1000" b="1" dirty="0" smtClean="0">
                        <a:solidFill>
                          <a:srgbClr val="7030A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000" b="1" dirty="0">
                        <a:solidFill>
                          <a:srgbClr val="7030A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3947" marR="53947" marT="0" marB="0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7030A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53947" marR="53947" marT="0" marB="0">
                    <a:solidFill>
                      <a:srgbClr val="FFFFCC"/>
                    </a:solidFill>
                  </a:tcPr>
                </a:tc>
              </a:tr>
              <a:tr h="158138">
                <a:tc rowSpan="3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Декабрь</a:t>
                      </a:r>
                      <a:endParaRPr lang="ru-RU" sz="1100" b="1" dirty="0">
                        <a:solidFill>
                          <a:srgbClr val="7030A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3947" marR="53947" marT="0" marB="0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математика</a:t>
                      </a:r>
                      <a:endParaRPr lang="ru-RU" sz="1000" b="1" dirty="0">
                        <a:solidFill>
                          <a:srgbClr val="7030A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3947" marR="53947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«Игры </a:t>
                      </a:r>
                      <a:r>
                        <a:rPr lang="ru-RU" sz="1000" b="1" dirty="0" err="1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Воскобовича</a:t>
                      </a:r>
                      <a:r>
                        <a:rPr lang="ru-RU" sz="1000" b="1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»</a:t>
                      </a:r>
                      <a:endParaRPr lang="ru-RU" sz="1000" b="1" dirty="0">
                        <a:solidFill>
                          <a:srgbClr val="7030A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3947" marR="53947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7030A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53947" marR="53947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43128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Окружающий мир</a:t>
                      </a:r>
                      <a:endParaRPr lang="ru-RU" sz="1000" b="1" dirty="0">
                        <a:solidFill>
                          <a:srgbClr val="7030A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3947" marR="53947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«Свойства воды»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«Опыты и эксперименты с водой»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«Проекты</a:t>
                      </a:r>
                      <a:r>
                        <a:rPr lang="ru-RU" sz="1000" b="1" baseline="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с водой»</a:t>
                      </a:r>
                      <a:endParaRPr lang="ru-RU" sz="1000" b="1" dirty="0">
                        <a:solidFill>
                          <a:srgbClr val="7030A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3947" marR="53947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</a:t>
                      </a:r>
                      <a:endParaRPr lang="ru-RU" sz="1100" b="1" dirty="0">
                        <a:solidFill>
                          <a:srgbClr val="7030A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3947" marR="53947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CC"/>
                    </a:solidFill>
                  </a:tcPr>
                </a:tc>
              </a:tr>
              <a:tr h="20852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Словесность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000" b="1" dirty="0" smtClean="0">
                        <a:solidFill>
                          <a:srgbClr val="7030A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3947" marR="53947" marT="0" marB="0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«Придумай сказку» (новую концовку к сказке)</a:t>
                      </a:r>
                      <a:endParaRPr lang="ru-RU" sz="1000" b="1" dirty="0">
                        <a:solidFill>
                          <a:srgbClr val="7030A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3947" marR="53947" marT="0" marB="0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7030A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53947" marR="53947" marT="0" marB="0">
                    <a:solidFill>
                      <a:srgbClr val="FFFFCC"/>
                    </a:solidFill>
                  </a:tcPr>
                </a:tc>
              </a:tr>
              <a:tr h="158138">
                <a:tc row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Январь</a:t>
                      </a:r>
                      <a:endParaRPr lang="ru-RU" sz="1100" b="1">
                        <a:solidFill>
                          <a:srgbClr val="7030A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3947" marR="53947" marT="0" marB="0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Математика</a:t>
                      </a:r>
                      <a:endParaRPr lang="ru-RU" sz="1000" b="1" dirty="0">
                        <a:solidFill>
                          <a:srgbClr val="7030A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3947" marR="53947" marT="0" marB="0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«</a:t>
                      </a:r>
                      <a:r>
                        <a:rPr lang="ru-RU" sz="1000" b="1" dirty="0" err="1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Геоконт</a:t>
                      </a:r>
                      <a:r>
                        <a:rPr lang="ru-RU" sz="1000" b="1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»</a:t>
                      </a:r>
                      <a:endParaRPr lang="ru-RU" sz="1000" b="1" dirty="0">
                        <a:solidFill>
                          <a:srgbClr val="7030A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3947" marR="53947" marT="0" marB="0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7030A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53947" marR="53947" marT="0" marB="0">
                    <a:solidFill>
                      <a:srgbClr val="FFFFCC"/>
                    </a:solidFill>
                  </a:tcPr>
                </a:tc>
              </a:tr>
              <a:tr h="23615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Окружающий мир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000" b="1" dirty="0">
                        <a:solidFill>
                          <a:srgbClr val="7030A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3947" marR="53947" marT="0" marB="0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«Опыты</a:t>
                      </a:r>
                      <a:r>
                        <a:rPr lang="ru-RU" sz="1000" b="1" baseline="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и эксперименты со льдом»</a:t>
                      </a:r>
                      <a:r>
                        <a:rPr lang="ru-RU" sz="1000" b="1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»</a:t>
                      </a:r>
                      <a:endParaRPr lang="ru-RU" sz="1000" b="1" dirty="0">
                        <a:solidFill>
                          <a:srgbClr val="7030A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3947" marR="53947" marT="0" marB="0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7030A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53947" marR="53947" marT="0" marB="0">
                    <a:solidFill>
                      <a:srgbClr val="FFFFCC"/>
                    </a:solidFill>
                  </a:tcPr>
                </a:tc>
              </a:tr>
              <a:tr h="217105">
                <a:tc row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Февраль</a:t>
                      </a:r>
                      <a:endParaRPr lang="ru-RU" sz="1100" b="1">
                        <a:solidFill>
                          <a:srgbClr val="7030A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3947" marR="53947" marT="0" marB="0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Словесность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000" b="1" dirty="0">
                        <a:solidFill>
                          <a:srgbClr val="7030A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3947" marR="53947" marT="0" marB="0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«Сочиняем</a:t>
                      </a:r>
                      <a:r>
                        <a:rPr lang="ru-RU" sz="1000" b="1" baseline="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рассказы</a:t>
                      </a:r>
                      <a:r>
                        <a:rPr lang="ru-RU" sz="1000" b="1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»</a:t>
                      </a:r>
                      <a:endParaRPr lang="ru-RU" sz="1000" b="1" dirty="0">
                        <a:solidFill>
                          <a:srgbClr val="7030A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3947" marR="53947" marT="0" marB="0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7030A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53947" marR="53947" marT="0" marB="0">
                    <a:solidFill>
                      <a:srgbClr val="FFFFCC"/>
                    </a:solidFill>
                  </a:tcPr>
                </a:tc>
              </a:tr>
              <a:tr h="19805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Математика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000" b="1" dirty="0">
                        <a:solidFill>
                          <a:srgbClr val="7030A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3947" marR="53947" marT="0" marB="0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«Квадрат</a:t>
                      </a:r>
                      <a:r>
                        <a:rPr lang="ru-RU" sz="1000" b="1" baseline="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000" b="1" baseline="0" dirty="0" err="1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Воскобовича</a:t>
                      </a:r>
                      <a:r>
                        <a:rPr lang="ru-RU" sz="1000" b="1" baseline="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лабиринты</a:t>
                      </a:r>
                      <a:r>
                        <a:rPr lang="ru-RU" sz="1000" b="1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»</a:t>
                      </a:r>
                      <a:endParaRPr lang="ru-RU" sz="1000" b="1" dirty="0">
                        <a:solidFill>
                          <a:srgbClr val="7030A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3947" marR="53947" marT="0" marB="0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7030A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53947" marR="53947" marT="0" marB="0">
                    <a:solidFill>
                      <a:srgbClr val="FFFFCC"/>
                    </a:solidFill>
                  </a:tcPr>
                </a:tc>
              </a:tr>
              <a:tr h="353487">
                <a:tc row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Март</a:t>
                      </a:r>
                      <a:endParaRPr lang="ru-RU" sz="1100" b="1">
                        <a:solidFill>
                          <a:srgbClr val="7030A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3947" marR="53947" marT="0" marB="0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Окружающий мир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000" b="1" dirty="0">
                        <a:solidFill>
                          <a:srgbClr val="7030A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3947" marR="53947" marT="0" marB="0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«Что</a:t>
                      </a:r>
                      <a:r>
                        <a:rPr lang="ru-RU" sz="1000" b="1" baseline="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из чего</a:t>
                      </a:r>
                      <a:r>
                        <a:rPr lang="ru-RU" sz="1000" b="1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»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«Опыты и эксперименты с магнитом»</a:t>
                      </a:r>
                      <a:endParaRPr lang="ru-RU" sz="1000" b="1" dirty="0">
                        <a:solidFill>
                          <a:srgbClr val="7030A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3947" marR="53947" marT="0" marB="0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7030A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53947" marR="53947" marT="0" marB="0">
                    <a:solidFill>
                      <a:srgbClr val="FFFFCC"/>
                    </a:solidFill>
                  </a:tcPr>
                </a:tc>
              </a:tr>
              <a:tr h="28752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Словесность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000" b="1" dirty="0">
                        <a:solidFill>
                          <a:srgbClr val="7030A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3947" marR="53947" marT="0" marB="0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«Театральные</a:t>
                      </a:r>
                      <a:r>
                        <a:rPr lang="ru-RU" sz="1000" b="1" baseline="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выступления по своим сказкам </a:t>
                      </a:r>
                      <a:r>
                        <a:rPr lang="ru-RU" sz="1000" b="1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»</a:t>
                      </a:r>
                      <a:endParaRPr lang="ru-RU" sz="1000" b="1" dirty="0">
                        <a:solidFill>
                          <a:srgbClr val="7030A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3947" marR="53947" marT="0" marB="0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7030A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53947" marR="53947" marT="0" marB="0">
                    <a:solidFill>
                      <a:srgbClr val="FFFFCC"/>
                    </a:solidFill>
                  </a:tcPr>
                </a:tc>
              </a:tr>
              <a:tr h="287524">
                <a:tc row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Апрель</a:t>
                      </a:r>
                      <a:endParaRPr lang="ru-RU" sz="1100" b="1">
                        <a:solidFill>
                          <a:srgbClr val="7030A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3947" marR="53947" marT="0" marB="0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Математика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000" b="1" dirty="0">
                        <a:solidFill>
                          <a:srgbClr val="7030A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3947" marR="53947" marT="0" marB="0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«Блоки</a:t>
                      </a:r>
                      <a:r>
                        <a:rPr lang="ru-RU" sz="1000" b="1" baseline="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000" b="1" baseline="0" dirty="0" err="1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Дьениша</a:t>
                      </a:r>
                      <a:r>
                        <a:rPr lang="ru-RU" sz="1000" b="1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»</a:t>
                      </a:r>
                      <a:endParaRPr lang="ru-RU" sz="1000" b="1" dirty="0">
                        <a:solidFill>
                          <a:srgbClr val="7030A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3947" marR="53947" marT="0" marB="0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7030A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53947" marR="53947" marT="0" marB="0">
                    <a:solidFill>
                      <a:srgbClr val="FFFFCC"/>
                    </a:solidFill>
                  </a:tcPr>
                </a:tc>
              </a:tr>
              <a:tr h="70697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Окружающий мир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000" b="1" dirty="0">
                        <a:solidFill>
                          <a:srgbClr val="7030A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3947" marR="53947" marT="0" marB="0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«Наша</a:t>
                      </a:r>
                      <a:r>
                        <a:rPr lang="ru-RU" sz="1000" b="1" baseline="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планета Земля и ее свойства</a:t>
                      </a:r>
                      <a:r>
                        <a:rPr lang="ru-RU" sz="1000" b="1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»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«Опыты и эксперименты»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«Проектирование</a:t>
                      </a:r>
                      <a:r>
                        <a:rPr lang="ru-RU" sz="1000" b="1" baseline="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по выбранным темам»</a:t>
                      </a:r>
                      <a:endParaRPr lang="ru-RU" sz="1000" b="1" dirty="0" smtClean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000" b="1" dirty="0">
                        <a:solidFill>
                          <a:srgbClr val="7030A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3947" marR="53947" marT="0" marB="0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7030A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53947" marR="53947" marT="0" marB="0">
                    <a:solidFill>
                      <a:srgbClr val="FFFFCC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26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Тема82</Template>
  <TotalTime>639</TotalTime>
  <Words>594</Words>
  <Application>Microsoft Office PowerPoint</Application>
  <PresentationFormat>Экран (4:3)</PresentationFormat>
  <Paragraphs>139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Тема26</vt:lpstr>
      <vt:lpstr>ПРОГРАММА развития дошкольников с интеллектуальной одаренностью «Малая Академия одаренности «Эрудит»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Ольга</cp:lastModifiedBy>
  <cp:revision>57</cp:revision>
  <dcterms:created xsi:type="dcterms:W3CDTF">2015-09-18T08:50:25Z</dcterms:created>
  <dcterms:modified xsi:type="dcterms:W3CDTF">2015-12-13T12:43:46Z</dcterms:modified>
</cp:coreProperties>
</file>